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55"/>
  </p:notesMasterIdLst>
  <p:sldIdLst>
    <p:sldId id="256" r:id="rId2"/>
    <p:sldId id="257" r:id="rId3"/>
    <p:sldId id="258" r:id="rId4"/>
    <p:sldId id="313" r:id="rId5"/>
    <p:sldId id="321" r:id="rId6"/>
    <p:sldId id="350" r:id="rId7"/>
    <p:sldId id="323" r:id="rId8"/>
    <p:sldId id="324" r:id="rId9"/>
    <p:sldId id="325" r:id="rId10"/>
    <p:sldId id="326" r:id="rId11"/>
    <p:sldId id="327" r:id="rId12"/>
    <p:sldId id="328" r:id="rId13"/>
    <p:sldId id="329" r:id="rId14"/>
    <p:sldId id="330" r:id="rId15"/>
    <p:sldId id="331" r:id="rId16"/>
    <p:sldId id="332" r:id="rId17"/>
    <p:sldId id="333" r:id="rId18"/>
    <p:sldId id="351" r:id="rId19"/>
    <p:sldId id="314" r:id="rId20"/>
    <p:sldId id="352" r:id="rId21"/>
    <p:sldId id="353" r:id="rId22"/>
    <p:sldId id="354" r:id="rId23"/>
    <p:sldId id="355"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272" r:id="rId41"/>
    <p:sldId id="262" r:id="rId42"/>
    <p:sldId id="312" r:id="rId43"/>
    <p:sldId id="356" r:id="rId44"/>
    <p:sldId id="282" r:id="rId45"/>
    <p:sldId id="316" r:id="rId46"/>
    <p:sldId id="315" r:id="rId47"/>
    <p:sldId id="317" r:id="rId48"/>
    <p:sldId id="318" r:id="rId49"/>
    <p:sldId id="319" r:id="rId50"/>
    <p:sldId id="320" r:id="rId51"/>
    <p:sldId id="357" r:id="rId52"/>
    <p:sldId id="358" r:id="rId53"/>
    <p:sldId id="359" r:id="rId54"/>
  </p:sldIdLst>
  <p:sldSz cx="9144000" cy="5143500" type="screen16x9"/>
  <p:notesSz cx="6858000" cy="9144000"/>
  <p:embeddedFontLst>
    <p:embeddedFont>
      <p:font typeface="Bebas Neue" panose="020B0606020202050201" pitchFamily="34" charset="0"/>
      <p:regular r:id="rId56"/>
    </p:embeddedFont>
    <p:embeddedFont>
      <p:font typeface="Calibri" panose="020F0502020204030204"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Fredoka One" panose="02000000000000000000" pitchFamily="2" charset="0"/>
      <p:regular r:id="rId65"/>
    </p:embeddedFont>
    <p:embeddedFont>
      <p:font typeface="Nunito Light" pitchFamily="2" charset="-93"/>
      <p:regular r:id="rId66"/>
      <p:italic r:id="rId67"/>
    </p:embeddedFont>
    <p:embeddedFont>
      <p:font typeface="Poppins Medium" panose="00000600000000000000" pitchFamily="2" charset="0"/>
      <p:regular r:id="rId68"/>
      <p:bold r:id="rId69"/>
      <p:italic r:id="rId70"/>
      <p:boldItalic r:id="rId71"/>
    </p:embeddedFont>
    <p:embeddedFont>
      <p:font typeface="Roboto" panose="02000000000000000000" pitchFamily="2" charset="0"/>
      <p:regular r:id="rId72"/>
      <p:bold r:id="rId73"/>
      <p:italic r:id="rId74"/>
      <p:boldItalic r:id="rId75"/>
    </p:embeddedFont>
    <p:embeddedFont>
      <p:font typeface="Tahoma" panose="020B0604030504040204" pitchFamily="34"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6E19F-1CA9-4F4B-9EBD-9BCDF05F65B3}">
  <a:tblStyle styleId="{91C6E19F-1CA9-4F4B-9EBD-9BCDF05F65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2AB74D-4B3A-448D-8B61-DCCAF633410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0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992761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695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25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962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86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77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6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4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611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11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00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399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032d1fa3f4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032d1fa3f4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95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92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51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809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86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30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032d1fa3f4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032d1fa3f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993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3bb6c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3bb6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33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340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3bb6c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3bb6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933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7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032d1fa3f4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032d1fa3f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32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3bb6c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3bb6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163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dc33bb6c0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dc33bb6c0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993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dc33bb6c0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1dc33bb6c0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339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3bb6c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3bb6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336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613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1dc68edbe72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1dc68edbe72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218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250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336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982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1dc68edbe72_0_2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2" name="Google Shape;2592;g1dc68edbe72_0_2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70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3bb6c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3bb6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388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236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507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878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787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322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dc33bb6c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dc33bb6c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030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3bb6c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3bb6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802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32d1fa3f4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2032d1fa3f4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428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1dc33bb6c0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1dc33bb6c0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701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64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032d1fa3f4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032d1fa3f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503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032d1fa3f4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032d1fa3f4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35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032d1fa3f4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032d1fa3f4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335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032d1fa3f4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032d1fa3f4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47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1913" y="1310738"/>
            <a:ext cx="5601300" cy="206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81913" y="3256275"/>
            <a:ext cx="5601300" cy="419400"/>
          </a:xfrm>
          <a:prstGeom prst="rect">
            <a:avLst/>
          </a:prstGeom>
          <a:effectLst>
            <a:outerShdw blurRad="57150" dist="19050" dir="5400000" algn="bl" rotWithShape="0">
              <a:schemeClr val="dk2">
                <a:alpha val="50000"/>
              </a:schemeClr>
            </a:outerShdw>
          </a:effectLst>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rgbClr val="FFF1D7"/>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1220830" y="1157201"/>
            <a:ext cx="4661902" cy="2262905"/>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423483" y="1342360"/>
            <a:ext cx="5381492" cy="2612196"/>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113725" y="339463"/>
            <a:ext cx="482913" cy="310125"/>
            <a:chOff x="6013125" y="4293875"/>
            <a:chExt cx="482913" cy="310125"/>
          </a:xfrm>
        </p:grpSpPr>
        <p:sp>
          <p:nvSpPr>
            <p:cNvPr id="14" name="Google Shape;14;p2"/>
            <p:cNvSpPr/>
            <p:nvPr/>
          </p:nvSpPr>
          <p:spPr>
            <a:xfrm>
              <a:off x="6013125" y="4493900"/>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99531" y="4493900"/>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385938" y="4493900"/>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13125" y="4293875"/>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199531" y="4293875"/>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385938" y="4293875"/>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7361506" y="3804670"/>
            <a:ext cx="1839124" cy="1534566"/>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997250" y="3361051"/>
            <a:ext cx="2203425" cy="1838490"/>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27814" y="259887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rot="5400000">
            <a:off x="6597725" y="83203"/>
            <a:ext cx="232730" cy="523906"/>
            <a:chOff x="122875" y="1903278"/>
            <a:chExt cx="232730" cy="523906"/>
          </a:xfrm>
        </p:grpSpPr>
        <p:grpSp>
          <p:nvGrpSpPr>
            <p:cNvPr id="24" name="Google Shape;24;p2"/>
            <p:cNvGrpSpPr/>
            <p:nvPr/>
          </p:nvGrpSpPr>
          <p:grpSpPr>
            <a:xfrm>
              <a:off x="122875" y="2073117"/>
              <a:ext cx="232729" cy="354067"/>
              <a:chOff x="465775" y="1254455"/>
              <a:chExt cx="232729" cy="354067"/>
            </a:xfrm>
          </p:grpSpPr>
          <p:sp>
            <p:nvSpPr>
              <p:cNvPr id="25" name="Google Shape;25;p2"/>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8727069" y="24007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72557" y="2616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146503">
            <a:off x="8013080" y="159864"/>
            <a:ext cx="1071666" cy="973694"/>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146503">
            <a:off x="7934015" y="120747"/>
            <a:ext cx="803108" cy="747553"/>
          </a:xfrm>
          <a:custGeom>
            <a:avLst/>
            <a:gdLst/>
            <a:ahLst/>
            <a:cxnLst/>
            <a:rect l="l" t="t" r="r" b="b"/>
            <a:pathLst>
              <a:path w="17405" h="16201" extrusionOk="0">
                <a:moveTo>
                  <a:pt x="17106" y="0"/>
                </a:moveTo>
                <a:lnTo>
                  <a:pt x="17032" y="1687"/>
                </a:lnTo>
                <a:cubicBezTo>
                  <a:pt x="16975" y="2945"/>
                  <a:pt x="16948" y="4210"/>
                  <a:pt x="16809" y="5464"/>
                </a:cubicBezTo>
                <a:cubicBezTo>
                  <a:pt x="16568" y="7641"/>
                  <a:pt x="15836" y="9999"/>
                  <a:pt x="13921" y="11281"/>
                </a:cubicBezTo>
                <a:cubicBezTo>
                  <a:pt x="12970" y="11917"/>
                  <a:pt x="11919" y="12090"/>
                  <a:pt x="10839" y="12090"/>
                </a:cubicBezTo>
                <a:cubicBezTo>
                  <a:pt x="9585" y="12090"/>
                  <a:pt x="8290" y="11857"/>
                  <a:pt x="7065" y="11847"/>
                </a:cubicBezTo>
                <a:cubicBezTo>
                  <a:pt x="7044" y="11847"/>
                  <a:pt x="7024" y="11847"/>
                  <a:pt x="7003" y="11847"/>
                </a:cubicBezTo>
                <a:cubicBezTo>
                  <a:pt x="4894" y="11847"/>
                  <a:pt x="2943" y="12710"/>
                  <a:pt x="1395" y="14125"/>
                </a:cubicBezTo>
                <a:cubicBezTo>
                  <a:pt x="880" y="14598"/>
                  <a:pt x="413" y="15120"/>
                  <a:pt x="1" y="15685"/>
                </a:cubicBezTo>
                <a:lnTo>
                  <a:pt x="1" y="16200"/>
                </a:lnTo>
                <a:cubicBezTo>
                  <a:pt x="391" y="15628"/>
                  <a:pt x="832" y="15089"/>
                  <a:pt x="1330" y="14598"/>
                </a:cubicBezTo>
                <a:cubicBezTo>
                  <a:pt x="2894" y="13054"/>
                  <a:pt x="4889" y="12147"/>
                  <a:pt x="7082" y="12147"/>
                </a:cubicBezTo>
                <a:cubicBezTo>
                  <a:pt x="7165" y="12147"/>
                  <a:pt x="7248" y="12149"/>
                  <a:pt x="7331" y="12151"/>
                </a:cubicBezTo>
                <a:cubicBezTo>
                  <a:pt x="8485" y="12187"/>
                  <a:pt x="9692" y="12383"/>
                  <a:pt x="10868" y="12383"/>
                </a:cubicBezTo>
                <a:cubicBezTo>
                  <a:pt x="11961" y="12383"/>
                  <a:pt x="13027" y="12213"/>
                  <a:pt x="13998" y="11587"/>
                </a:cubicBezTo>
                <a:cubicBezTo>
                  <a:pt x="15791" y="10433"/>
                  <a:pt x="16662" y="8348"/>
                  <a:pt x="16993" y="6317"/>
                </a:cubicBezTo>
                <a:cubicBezTo>
                  <a:pt x="17213" y="4965"/>
                  <a:pt x="17246" y="3589"/>
                  <a:pt x="17306" y="2221"/>
                </a:cubicBezTo>
                <a:cubicBezTo>
                  <a:pt x="17339" y="1481"/>
                  <a:pt x="17372" y="741"/>
                  <a:pt x="1740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146503">
            <a:off x="7962354" y="89090"/>
            <a:ext cx="962254" cy="947396"/>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03448" y="572651"/>
            <a:ext cx="90945" cy="90976"/>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894148" y="170676"/>
            <a:ext cx="90945" cy="90976"/>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90327" y="340279"/>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774691" y="494806"/>
            <a:ext cx="303770" cy="303827"/>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80839" y="449527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lt1"/>
            </a:gs>
            <a:gs pos="100000">
              <a:schemeClr val="dk2"/>
            </a:gs>
          </a:gsLst>
          <a:path path="circle">
            <a:fillToRect l="50000" t="50000" r="50000" b="50000"/>
          </a:path>
          <a:tileRect/>
        </a:gradFill>
        <a:effectLst/>
      </p:bgPr>
    </p:bg>
    <p:spTree>
      <p:nvGrpSpPr>
        <p:cNvPr id="1" name="Shape 801"/>
        <p:cNvGrpSpPr/>
        <p:nvPr/>
      </p:nvGrpSpPr>
      <p:grpSpPr>
        <a:xfrm>
          <a:off x="0" y="0"/>
          <a:ext cx="0" cy="0"/>
          <a:chOff x="0" y="0"/>
          <a:chExt cx="0" cy="0"/>
        </a:xfrm>
      </p:grpSpPr>
      <p:sp>
        <p:nvSpPr>
          <p:cNvPr id="802" name="Google Shape;802;p35"/>
          <p:cNvSpPr/>
          <p:nvPr/>
        </p:nvSpPr>
        <p:spPr>
          <a:xfrm rot="10800000" flipH="1">
            <a:off x="7735700" y="-155311"/>
            <a:ext cx="1516209" cy="1265109"/>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rot="10800000" flipH="1">
            <a:off x="7435400" y="-40143"/>
            <a:ext cx="1816534" cy="1515668"/>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rot="10800000">
            <a:off x="-79800" y="-97736"/>
            <a:ext cx="1516209" cy="1265109"/>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rot="10800000">
            <a:off x="-79825" y="17432"/>
            <a:ext cx="1816534" cy="1515668"/>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7669025" y="4034216"/>
            <a:ext cx="1516209" cy="1265109"/>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7368725" y="3668489"/>
            <a:ext cx="1816534" cy="1515668"/>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flipH="1">
            <a:off x="-146475" y="3976641"/>
            <a:ext cx="1516209" cy="1265109"/>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flipH="1">
            <a:off x="-146500" y="3610914"/>
            <a:ext cx="1816534" cy="1515668"/>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accent4"/>
            </a:gs>
            <a:gs pos="100000">
              <a:schemeClr val="dk1"/>
            </a:gs>
          </a:gsLst>
          <a:path path="circle">
            <a:fillToRect r="100000" b="100000"/>
          </a:path>
          <a:tileRect l="-100000" t="-100000"/>
        </a:gradFill>
        <a:effectLst/>
      </p:bgPr>
    </p:bg>
    <p:spTree>
      <p:nvGrpSpPr>
        <p:cNvPr id="1" name="Shape 810"/>
        <p:cNvGrpSpPr/>
        <p:nvPr/>
      </p:nvGrpSpPr>
      <p:grpSpPr>
        <a:xfrm>
          <a:off x="0" y="0"/>
          <a:ext cx="0" cy="0"/>
          <a:chOff x="0" y="0"/>
          <a:chExt cx="0" cy="0"/>
        </a:xfrm>
      </p:grpSpPr>
      <p:sp>
        <p:nvSpPr>
          <p:cNvPr id="811" name="Google Shape;811;p36"/>
          <p:cNvSpPr/>
          <p:nvPr/>
        </p:nvSpPr>
        <p:spPr>
          <a:xfrm rot="10800000" flipH="1">
            <a:off x="5816600" y="631831"/>
            <a:ext cx="3511546" cy="4563381"/>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rot="10800000" flipH="1">
            <a:off x="6587942" y="1806151"/>
            <a:ext cx="2607904" cy="3389074"/>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rot="730920" flipH="1">
            <a:off x="8579317" y="229557"/>
            <a:ext cx="387117" cy="404141"/>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rot="730920" flipH="1">
            <a:off x="206842" y="229557"/>
            <a:ext cx="387117" cy="404141"/>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rot="730920" flipH="1">
            <a:off x="8579317" y="4592007"/>
            <a:ext cx="387117" cy="404141"/>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rot="730920" flipH="1">
            <a:off x="206842" y="4592007"/>
            <a:ext cx="387117" cy="404141"/>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rot="-283969">
            <a:off x="398802" y="4038287"/>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rot="-283969">
            <a:off x="214202" y="3254855"/>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rot="-283969">
            <a:off x="398802" y="2471424"/>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rot="-283969">
            <a:off x="132102" y="1687993"/>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rot="-283969">
            <a:off x="420402" y="904562"/>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rot="-283969">
            <a:off x="8857002" y="4038287"/>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rot="-283969">
            <a:off x="8672402" y="3254855"/>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rot="-283969">
            <a:off x="8857002" y="2471424"/>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rot="-283969">
            <a:off x="8590302" y="1687993"/>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rot="-283969">
            <a:off x="8878602" y="904562"/>
            <a:ext cx="191083" cy="191048"/>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9867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986700" y="1144475"/>
            <a:ext cx="1032600" cy="125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txBox="1">
            <a:spLocks noGrp="1"/>
          </p:cNvSpPr>
          <p:nvPr>
            <p:ph type="subTitle" idx="1"/>
          </p:nvPr>
        </p:nvSpPr>
        <p:spPr>
          <a:xfrm>
            <a:off x="986700" y="325620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3"/>
          <p:cNvSpPr/>
          <p:nvPr/>
        </p:nvSpPr>
        <p:spPr>
          <a:xfrm rot="10800000">
            <a:off x="-76154" y="-117224"/>
            <a:ext cx="1839124" cy="1534566"/>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76200" y="22472"/>
            <a:ext cx="2203425" cy="1838490"/>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361506" y="3804670"/>
            <a:ext cx="1839124" cy="1534566"/>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997250" y="3361051"/>
            <a:ext cx="2203425" cy="1838490"/>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146483">
            <a:off x="7708823" y="211068"/>
            <a:ext cx="1343069" cy="1220274"/>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146517">
            <a:off x="7609724" y="162049"/>
            <a:ext cx="1006466" cy="936843"/>
          </a:xfrm>
          <a:custGeom>
            <a:avLst/>
            <a:gdLst/>
            <a:ahLst/>
            <a:cxnLst/>
            <a:rect l="l" t="t" r="r" b="b"/>
            <a:pathLst>
              <a:path w="17405" h="16201" extrusionOk="0">
                <a:moveTo>
                  <a:pt x="17106" y="0"/>
                </a:moveTo>
                <a:lnTo>
                  <a:pt x="17032" y="1687"/>
                </a:lnTo>
                <a:cubicBezTo>
                  <a:pt x="16975" y="2945"/>
                  <a:pt x="16948" y="4210"/>
                  <a:pt x="16809" y="5464"/>
                </a:cubicBezTo>
                <a:cubicBezTo>
                  <a:pt x="16568" y="7641"/>
                  <a:pt x="15836" y="9999"/>
                  <a:pt x="13921" y="11281"/>
                </a:cubicBezTo>
                <a:cubicBezTo>
                  <a:pt x="12970" y="11917"/>
                  <a:pt x="11919" y="12090"/>
                  <a:pt x="10839" y="12090"/>
                </a:cubicBezTo>
                <a:cubicBezTo>
                  <a:pt x="9585" y="12090"/>
                  <a:pt x="8290" y="11857"/>
                  <a:pt x="7065" y="11847"/>
                </a:cubicBezTo>
                <a:cubicBezTo>
                  <a:pt x="7044" y="11847"/>
                  <a:pt x="7024" y="11847"/>
                  <a:pt x="7003" y="11847"/>
                </a:cubicBezTo>
                <a:cubicBezTo>
                  <a:pt x="4894" y="11847"/>
                  <a:pt x="2943" y="12710"/>
                  <a:pt x="1395" y="14125"/>
                </a:cubicBezTo>
                <a:cubicBezTo>
                  <a:pt x="880" y="14598"/>
                  <a:pt x="413" y="15120"/>
                  <a:pt x="1" y="15685"/>
                </a:cubicBezTo>
                <a:lnTo>
                  <a:pt x="1" y="16200"/>
                </a:lnTo>
                <a:cubicBezTo>
                  <a:pt x="391" y="15628"/>
                  <a:pt x="832" y="15089"/>
                  <a:pt x="1330" y="14598"/>
                </a:cubicBezTo>
                <a:cubicBezTo>
                  <a:pt x="2894" y="13054"/>
                  <a:pt x="4889" y="12147"/>
                  <a:pt x="7082" y="12147"/>
                </a:cubicBezTo>
                <a:cubicBezTo>
                  <a:pt x="7165" y="12147"/>
                  <a:pt x="7248" y="12149"/>
                  <a:pt x="7331" y="12151"/>
                </a:cubicBezTo>
                <a:cubicBezTo>
                  <a:pt x="8485" y="12187"/>
                  <a:pt x="9692" y="12383"/>
                  <a:pt x="10868" y="12383"/>
                </a:cubicBezTo>
                <a:cubicBezTo>
                  <a:pt x="11961" y="12383"/>
                  <a:pt x="13027" y="12213"/>
                  <a:pt x="13998" y="11587"/>
                </a:cubicBezTo>
                <a:cubicBezTo>
                  <a:pt x="15791" y="10433"/>
                  <a:pt x="16662" y="8348"/>
                  <a:pt x="16993" y="6317"/>
                </a:cubicBezTo>
                <a:cubicBezTo>
                  <a:pt x="17213" y="4965"/>
                  <a:pt x="17246" y="3589"/>
                  <a:pt x="17306" y="2221"/>
                </a:cubicBezTo>
                <a:cubicBezTo>
                  <a:pt x="17339" y="1481"/>
                  <a:pt x="17372" y="741"/>
                  <a:pt x="1740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146517">
            <a:off x="7645239" y="122376"/>
            <a:ext cx="1205908" cy="1187288"/>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323358" y="728389"/>
            <a:ext cx="113982" cy="114017"/>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12996" y="224623"/>
            <a:ext cx="113982" cy="114017"/>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3"/>
          <p:cNvGrpSpPr/>
          <p:nvPr/>
        </p:nvGrpSpPr>
        <p:grpSpPr>
          <a:xfrm rot="-5400000">
            <a:off x="4336725" y="4458416"/>
            <a:ext cx="232730" cy="523906"/>
            <a:chOff x="122875" y="1903278"/>
            <a:chExt cx="232730" cy="523906"/>
          </a:xfrm>
        </p:grpSpPr>
        <p:grpSp>
          <p:nvGrpSpPr>
            <p:cNvPr id="52" name="Google Shape;52;p3"/>
            <p:cNvGrpSpPr/>
            <p:nvPr/>
          </p:nvGrpSpPr>
          <p:grpSpPr>
            <a:xfrm>
              <a:off x="122875" y="2073117"/>
              <a:ext cx="232729" cy="354067"/>
              <a:chOff x="465775" y="1254455"/>
              <a:chExt cx="232729" cy="354067"/>
            </a:xfrm>
          </p:grpSpPr>
          <p:sp>
            <p:nvSpPr>
              <p:cNvPr id="53" name="Google Shape;53;p3"/>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p:nvPr/>
        </p:nvSpPr>
        <p:spPr>
          <a:xfrm>
            <a:off x="1231914" y="444421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42794" y="45170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10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95"/>
        <p:cNvGrpSpPr/>
        <p:nvPr/>
      </p:nvGrpSpPr>
      <p:grpSpPr>
        <a:xfrm>
          <a:off x="0" y="0"/>
          <a:ext cx="0" cy="0"/>
          <a:chOff x="0" y="0"/>
          <a:chExt cx="0" cy="0"/>
        </a:xfrm>
      </p:grpSpPr>
      <p:sp>
        <p:nvSpPr>
          <p:cNvPr id="496" name="Google Shape;49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7" name="Google Shape;497;p23"/>
          <p:cNvSpPr txBox="1">
            <a:spLocks noGrp="1"/>
          </p:cNvSpPr>
          <p:nvPr>
            <p:ph type="subTitle" idx="1"/>
          </p:nvPr>
        </p:nvSpPr>
        <p:spPr>
          <a:xfrm>
            <a:off x="4787218" y="1421350"/>
            <a:ext cx="3267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23"/>
          <p:cNvSpPr txBox="1">
            <a:spLocks noGrp="1"/>
          </p:cNvSpPr>
          <p:nvPr>
            <p:ph type="subTitle" idx="2"/>
          </p:nvPr>
        </p:nvSpPr>
        <p:spPr>
          <a:xfrm>
            <a:off x="1089782" y="1421350"/>
            <a:ext cx="3267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23"/>
          <p:cNvSpPr/>
          <p:nvPr/>
        </p:nvSpPr>
        <p:spPr>
          <a:xfrm>
            <a:off x="7346702" y="0"/>
            <a:ext cx="1797282" cy="1790692"/>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0" y="4215474"/>
            <a:ext cx="1911885" cy="928036"/>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7717434" y="0"/>
            <a:ext cx="1426559" cy="1421347"/>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75" y="4451042"/>
            <a:ext cx="1426590" cy="692448"/>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3"/>
          <p:cNvSpPr/>
          <p:nvPr/>
        </p:nvSpPr>
        <p:spPr>
          <a:xfrm>
            <a:off x="245069" y="2369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3"/>
          <p:cNvSpPr/>
          <p:nvPr/>
        </p:nvSpPr>
        <p:spPr>
          <a:xfrm>
            <a:off x="506344" y="379777"/>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3"/>
          <p:cNvGrpSpPr/>
          <p:nvPr/>
        </p:nvGrpSpPr>
        <p:grpSpPr>
          <a:xfrm rot="5400000">
            <a:off x="8384188" y="384438"/>
            <a:ext cx="482913" cy="310125"/>
            <a:chOff x="6013125" y="4293875"/>
            <a:chExt cx="482913" cy="310125"/>
          </a:xfrm>
        </p:grpSpPr>
        <p:sp>
          <p:nvSpPr>
            <p:cNvPr id="506" name="Google Shape;506;p23"/>
            <p:cNvSpPr/>
            <p:nvPr/>
          </p:nvSpPr>
          <p:spPr>
            <a:xfrm>
              <a:off x="6013125"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6199531"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3"/>
            <p:cNvSpPr/>
            <p:nvPr/>
          </p:nvSpPr>
          <p:spPr>
            <a:xfrm>
              <a:off x="6385938"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013125"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99531"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385938"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3"/>
          <p:cNvSpPr/>
          <p:nvPr/>
        </p:nvSpPr>
        <p:spPr>
          <a:xfrm>
            <a:off x="277894" y="5716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3"/>
          <p:cNvGrpSpPr/>
          <p:nvPr/>
        </p:nvGrpSpPr>
        <p:grpSpPr>
          <a:xfrm>
            <a:off x="199612" y="4257787"/>
            <a:ext cx="692433" cy="692438"/>
            <a:chOff x="199612" y="4257787"/>
            <a:chExt cx="692433" cy="692438"/>
          </a:xfrm>
        </p:grpSpPr>
        <p:sp>
          <p:nvSpPr>
            <p:cNvPr id="514" name="Google Shape;514;p23"/>
            <p:cNvSpPr/>
            <p:nvPr/>
          </p:nvSpPr>
          <p:spPr>
            <a:xfrm rot="2451886">
              <a:off x="300388" y="4358543"/>
              <a:ext cx="490881" cy="490927"/>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rot="2451971">
              <a:off x="340445" y="4355612"/>
              <a:ext cx="144838" cy="144867"/>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23"/>
          <p:cNvSpPr/>
          <p:nvPr/>
        </p:nvSpPr>
        <p:spPr>
          <a:xfrm>
            <a:off x="7804150" y="2105025"/>
            <a:ext cx="1381125" cy="3371745"/>
          </a:xfrm>
          <a:custGeom>
            <a:avLst/>
            <a:gdLst/>
            <a:ahLst/>
            <a:cxnLst/>
            <a:rect l="l" t="t" r="r" b="b"/>
            <a:pathLst>
              <a:path w="55245" h="118110" extrusionOk="0">
                <a:moveTo>
                  <a:pt x="55245" y="0"/>
                </a:moveTo>
                <a:cubicBezTo>
                  <a:pt x="47062" y="6819"/>
                  <a:pt x="37855" y="14489"/>
                  <a:pt x="35052" y="24765"/>
                </a:cubicBezTo>
                <a:cubicBezTo>
                  <a:pt x="31841" y="36538"/>
                  <a:pt x="38335" y="50125"/>
                  <a:pt x="33528" y="61341"/>
                </a:cubicBezTo>
                <a:cubicBezTo>
                  <a:pt x="28144" y="73905"/>
                  <a:pt x="13129" y="80100"/>
                  <a:pt x="6096" y="91821"/>
                </a:cubicBezTo>
                <a:cubicBezTo>
                  <a:pt x="1468" y="99535"/>
                  <a:pt x="4990" y="110625"/>
                  <a:pt x="0" y="118110"/>
                </a:cubicBezTo>
              </a:path>
            </a:pathLst>
          </a:custGeom>
          <a:noFill/>
          <a:ln w="28575" cap="flat" cmpd="sng">
            <a:solidFill>
              <a:schemeClr val="accent1"/>
            </a:solidFill>
            <a:prstDash val="solid"/>
            <a:round/>
            <a:headEnd type="none" w="med" len="med"/>
            <a:tailEnd type="none" w="med" len="med"/>
          </a:ln>
        </p:spPr>
      </p:sp>
      <p:sp>
        <p:nvSpPr>
          <p:cNvPr id="517" name="Google Shape;517;p23"/>
          <p:cNvSpPr/>
          <p:nvPr/>
        </p:nvSpPr>
        <p:spPr>
          <a:xfrm>
            <a:off x="8118475" y="2209800"/>
            <a:ext cx="1381125" cy="3371745"/>
          </a:xfrm>
          <a:custGeom>
            <a:avLst/>
            <a:gdLst/>
            <a:ahLst/>
            <a:cxnLst/>
            <a:rect l="l" t="t" r="r" b="b"/>
            <a:pathLst>
              <a:path w="55245" h="118110" extrusionOk="0">
                <a:moveTo>
                  <a:pt x="55245" y="0"/>
                </a:moveTo>
                <a:cubicBezTo>
                  <a:pt x="47062" y="6819"/>
                  <a:pt x="37855" y="14489"/>
                  <a:pt x="35052" y="24765"/>
                </a:cubicBezTo>
                <a:cubicBezTo>
                  <a:pt x="31841" y="36538"/>
                  <a:pt x="38335" y="50125"/>
                  <a:pt x="33528" y="61341"/>
                </a:cubicBezTo>
                <a:cubicBezTo>
                  <a:pt x="28144" y="73905"/>
                  <a:pt x="13129" y="80100"/>
                  <a:pt x="6096" y="91821"/>
                </a:cubicBezTo>
                <a:cubicBezTo>
                  <a:pt x="1468" y="99535"/>
                  <a:pt x="4990" y="110625"/>
                  <a:pt x="0" y="118110"/>
                </a:cubicBezTo>
              </a:path>
            </a:pathLst>
          </a:custGeom>
          <a:noFill/>
          <a:ln w="28575" cap="flat" cmpd="sng">
            <a:solidFill>
              <a:schemeClr val="accent1"/>
            </a:solidFill>
            <a:prstDash val="solid"/>
            <a:round/>
            <a:headEnd type="none" w="med" len="med"/>
            <a:tailEnd type="none" w="med" len="med"/>
          </a:ln>
        </p:spPr>
      </p:sp>
      <p:sp>
        <p:nvSpPr>
          <p:cNvPr id="518" name="Google Shape;518;p23"/>
          <p:cNvSpPr/>
          <p:nvPr/>
        </p:nvSpPr>
        <p:spPr>
          <a:xfrm>
            <a:off x="8443050" y="2362200"/>
            <a:ext cx="1381125" cy="3371745"/>
          </a:xfrm>
          <a:custGeom>
            <a:avLst/>
            <a:gdLst/>
            <a:ahLst/>
            <a:cxnLst/>
            <a:rect l="l" t="t" r="r" b="b"/>
            <a:pathLst>
              <a:path w="55245" h="118110" extrusionOk="0">
                <a:moveTo>
                  <a:pt x="55245" y="0"/>
                </a:moveTo>
                <a:cubicBezTo>
                  <a:pt x="47062" y="6819"/>
                  <a:pt x="37855" y="14489"/>
                  <a:pt x="35052" y="24765"/>
                </a:cubicBezTo>
                <a:cubicBezTo>
                  <a:pt x="31841" y="36538"/>
                  <a:pt x="38335" y="50125"/>
                  <a:pt x="33528" y="61341"/>
                </a:cubicBezTo>
                <a:cubicBezTo>
                  <a:pt x="28144" y="73905"/>
                  <a:pt x="13129" y="80100"/>
                  <a:pt x="6096" y="91821"/>
                </a:cubicBezTo>
                <a:cubicBezTo>
                  <a:pt x="1468" y="99535"/>
                  <a:pt x="4990" y="110625"/>
                  <a:pt x="0" y="118110"/>
                </a:cubicBezTo>
              </a:path>
            </a:pathLst>
          </a:custGeom>
          <a:noFill/>
          <a:ln w="28575" cap="flat" cmpd="sng">
            <a:solidFill>
              <a:schemeClr val="accent1"/>
            </a:solidFill>
            <a:prstDash val="solid"/>
            <a:round/>
            <a:headEnd type="none" w="med" len="med"/>
            <a:tailEnd type="none" w="med" len="med"/>
          </a:ln>
        </p:spPr>
      </p:sp>
      <p:sp>
        <p:nvSpPr>
          <p:cNvPr id="519" name="Google Shape;519;p23"/>
          <p:cNvSpPr/>
          <p:nvPr/>
        </p:nvSpPr>
        <p:spPr>
          <a:xfrm>
            <a:off x="8503721" y="3880378"/>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8670834" y="471370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8542094" y="19929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3"/>
          <p:cNvSpPr/>
          <p:nvPr/>
        </p:nvSpPr>
        <p:spPr>
          <a:xfrm>
            <a:off x="8347169" y="35135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802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chemeClr val="accent4"/>
            </a:gs>
            <a:gs pos="100000">
              <a:schemeClr val="dk1"/>
            </a:gs>
          </a:gsLst>
          <a:path path="circle">
            <a:fillToRect l="50000" t="50000" r="50000" b="50000"/>
          </a:path>
          <a:tileRect/>
        </a:gradFill>
        <a:effectLst/>
      </p:bgPr>
    </p:bg>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037850" y="1546098"/>
            <a:ext cx="4858500" cy="2116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4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9" name="Google Shape;139;p8"/>
          <p:cNvGrpSpPr/>
          <p:nvPr/>
        </p:nvGrpSpPr>
        <p:grpSpPr>
          <a:xfrm rot="-423067" flipH="1">
            <a:off x="6873905" y="301083"/>
            <a:ext cx="436736" cy="554459"/>
            <a:chOff x="2225700" y="3566825"/>
            <a:chExt cx="369225" cy="468750"/>
          </a:xfrm>
        </p:grpSpPr>
        <p:sp>
          <p:nvSpPr>
            <p:cNvPr id="140" name="Google Shape;140;p8"/>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8"/>
          <p:cNvSpPr/>
          <p:nvPr/>
        </p:nvSpPr>
        <p:spPr>
          <a:xfrm rot="10800000" flipH="1">
            <a:off x="6888750" y="2927357"/>
            <a:ext cx="2307917" cy="2299461"/>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10800000" flipH="1">
            <a:off x="7433262" y="3519095"/>
            <a:ext cx="1713993" cy="1707730"/>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1665216">
            <a:off x="7455751" y="1796827"/>
            <a:ext cx="1296013" cy="1177525"/>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flipH="1">
            <a:off x="-160253" y="-76190"/>
            <a:ext cx="3393285" cy="3380841"/>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flipH="1">
            <a:off x="-87603" y="-76200"/>
            <a:ext cx="2520055" cy="2510847"/>
          </a:xfrm>
          <a:custGeom>
            <a:avLst/>
            <a:gdLst/>
            <a:ahLst/>
            <a:cxnLst/>
            <a:rect l="l" t="t" r="r" b="b"/>
            <a:pathLst>
              <a:path w="9031" h="8998" extrusionOk="0">
                <a:moveTo>
                  <a:pt x="0" y="0"/>
                </a:moveTo>
                <a:cubicBezTo>
                  <a:pt x="14" y="67"/>
                  <a:pt x="31" y="134"/>
                  <a:pt x="49" y="201"/>
                </a:cubicBezTo>
                <a:cubicBezTo>
                  <a:pt x="70" y="281"/>
                  <a:pt x="95" y="361"/>
                  <a:pt x="123" y="440"/>
                </a:cubicBezTo>
                <a:cubicBezTo>
                  <a:pt x="135" y="472"/>
                  <a:pt x="147" y="504"/>
                  <a:pt x="162" y="536"/>
                </a:cubicBezTo>
                <a:lnTo>
                  <a:pt x="162" y="536"/>
                </a:lnTo>
                <a:cubicBezTo>
                  <a:pt x="156" y="524"/>
                  <a:pt x="147" y="507"/>
                  <a:pt x="134" y="482"/>
                </a:cubicBezTo>
                <a:lnTo>
                  <a:pt x="134" y="482"/>
                </a:lnTo>
                <a:cubicBezTo>
                  <a:pt x="205" y="615"/>
                  <a:pt x="264" y="751"/>
                  <a:pt x="343" y="879"/>
                </a:cubicBezTo>
                <a:cubicBezTo>
                  <a:pt x="379" y="939"/>
                  <a:pt x="418" y="995"/>
                  <a:pt x="457" y="1054"/>
                </a:cubicBezTo>
                <a:cubicBezTo>
                  <a:pt x="463" y="1063"/>
                  <a:pt x="483" y="1092"/>
                  <a:pt x="500" y="1116"/>
                </a:cubicBezTo>
                <a:cubicBezTo>
                  <a:pt x="693" y="1335"/>
                  <a:pt x="890" y="1544"/>
                  <a:pt x="1112" y="1735"/>
                </a:cubicBezTo>
                <a:cubicBezTo>
                  <a:pt x="1171" y="1786"/>
                  <a:pt x="1234" y="1833"/>
                  <a:pt x="1293" y="1884"/>
                </a:cubicBezTo>
                <a:cubicBezTo>
                  <a:pt x="1303" y="1891"/>
                  <a:pt x="1312" y="1899"/>
                  <a:pt x="1322" y="1906"/>
                </a:cubicBezTo>
                <a:cubicBezTo>
                  <a:pt x="1434" y="1987"/>
                  <a:pt x="1546" y="2068"/>
                  <a:pt x="1660" y="2145"/>
                </a:cubicBezTo>
                <a:cubicBezTo>
                  <a:pt x="1894" y="2302"/>
                  <a:pt x="2136" y="2450"/>
                  <a:pt x="2379" y="2594"/>
                </a:cubicBezTo>
                <a:cubicBezTo>
                  <a:pt x="2888" y="2894"/>
                  <a:pt x="3409" y="3173"/>
                  <a:pt x="3921" y="3469"/>
                </a:cubicBezTo>
                <a:cubicBezTo>
                  <a:pt x="4962" y="4072"/>
                  <a:pt x="6128" y="4799"/>
                  <a:pt x="6767" y="5852"/>
                </a:cubicBezTo>
                <a:cubicBezTo>
                  <a:pt x="7082" y="6372"/>
                  <a:pt x="7315" y="6944"/>
                  <a:pt x="7600" y="7480"/>
                </a:cubicBezTo>
                <a:cubicBezTo>
                  <a:pt x="7743" y="7750"/>
                  <a:pt x="7892" y="8017"/>
                  <a:pt x="8061" y="8272"/>
                </a:cubicBezTo>
                <a:cubicBezTo>
                  <a:pt x="8103" y="8334"/>
                  <a:pt x="8147" y="8396"/>
                  <a:pt x="8189" y="8456"/>
                </a:cubicBezTo>
                <a:cubicBezTo>
                  <a:pt x="8198" y="8470"/>
                  <a:pt x="8205" y="8480"/>
                  <a:pt x="8210" y="8488"/>
                </a:cubicBezTo>
                <a:lnTo>
                  <a:pt x="8219" y="8498"/>
                </a:lnTo>
                <a:cubicBezTo>
                  <a:pt x="8298" y="8585"/>
                  <a:pt x="8371" y="8674"/>
                  <a:pt x="8455" y="8757"/>
                </a:cubicBezTo>
                <a:cubicBezTo>
                  <a:pt x="8492" y="8794"/>
                  <a:pt x="8532" y="8827"/>
                  <a:pt x="8571" y="8861"/>
                </a:cubicBezTo>
                <a:cubicBezTo>
                  <a:pt x="8576" y="8865"/>
                  <a:pt x="8582" y="8869"/>
                  <a:pt x="8589" y="8876"/>
                </a:cubicBezTo>
                <a:cubicBezTo>
                  <a:pt x="8596" y="8881"/>
                  <a:pt x="8604" y="8885"/>
                  <a:pt x="8614" y="8890"/>
                </a:cubicBezTo>
                <a:cubicBezTo>
                  <a:pt x="8656" y="8915"/>
                  <a:pt x="8702" y="8938"/>
                  <a:pt x="8744" y="8965"/>
                </a:cubicBezTo>
                <a:lnTo>
                  <a:pt x="8747" y="8965"/>
                </a:lnTo>
                <a:cubicBezTo>
                  <a:pt x="8758" y="8968"/>
                  <a:pt x="8805" y="8985"/>
                  <a:pt x="8847" y="8998"/>
                </a:cubicBezTo>
                <a:cubicBezTo>
                  <a:pt x="8857" y="8997"/>
                  <a:pt x="8870" y="8996"/>
                  <a:pt x="8886" y="8996"/>
                </a:cubicBezTo>
                <a:cubicBezTo>
                  <a:pt x="8905" y="8995"/>
                  <a:pt x="8971" y="8987"/>
                  <a:pt x="9009" y="8984"/>
                </a:cubicBezTo>
                <a:lnTo>
                  <a:pt x="9031" y="8979"/>
                </a:lnTo>
                <a:lnTo>
                  <a:pt x="9031"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2240449" y="3052277"/>
            <a:ext cx="812080" cy="3393275"/>
          </a:xfrm>
          <a:custGeom>
            <a:avLst/>
            <a:gdLst/>
            <a:ahLst/>
            <a:cxnLst/>
            <a:rect l="l" t="t" r="r" b="b"/>
            <a:pathLst>
              <a:path w="10319" h="18883" extrusionOk="0">
                <a:moveTo>
                  <a:pt x="10318" y="0"/>
                </a:moveTo>
                <a:cubicBezTo>
                  <a:pt x="9728" y="322"/>
                  <a:pt x="9085" y="561"/>
                  <a:pt x="8413" y="752"/>
                </a:cubicBezTo>
                <a:cubicBezTo>
                  <a:pt x="7088" y="1128"/>
                  <a:pt x="5696" y="1204"/>
                  <a:pt x="4370" y="1582"/>
                </a:cubicBezTo>
                <a:cubicBezTo>
                  <a:pt x="4212" y="1626"/>
                  <a:pt x="4056" y="1676"/>
                  <a:pt x="3902" y="1733"/>
                </a:cubicBezTo>
                <a:cubicBezTo>
                  <a:pt x="3885" y="1739"/>
                  <a:pt x="3824" y="1763"/>
                  <a:pt x="3784" y="1778"/>
                </a:cubicBezTo>
                <a:cubicBezTo>
                  <a:pt x="3747" y="1795"/>
                  <a:pt x="3675" y="1825"/>
                  <a:pt x="3657" y="1834"/>
                </a:cubicBezTo>
                <a:cubicBezTo>
                  <a:pt x="3370" y="1971"/>
                  <a:pt x="3097" y="2133"/>
                  <a:pt x="2840" y="2319"/>
                </a:cubicBezTo>
                <a:cubicBezTo>
                  <a:pt x="2830" y="2329"/>
                  <a:pt x="2724" y="2410"/>
                  <a:pt x="2697" y="2433"/>
                </a:cubicBezTo>
                <a:cubicBezTo>
                  <a:pt x="2623" y="2496"/>
                  <a:pt x="2551" y="2561"/>
                  <a:pt x="2480" y="2627"/>
                </a:cubicBezTo>
                <a:cubicBezTo>
                  <a:pt x="2352" y="2748"/>
                  <a:pt x="2228" y="2875"/>
                  <a:pt x="2110" y="3006"/>
                </a:cubicBezTo>
                <a:cubicBezTo>
                  <a:pt x="1833" y="3313"/>
                  <a:pt x="1661" y="3552"/>
                  <a:pt x="1419" y="3913"/>
                </a:cubicBezTo>
                <a:cubicBezTo>
                  <a:pt x="1226" y="4201"/>
                  <a:pt x="1049" y="4499"/>
                  <a:pt x="891" y="4805"/>
                </a:cubicBezTo>
                <a:cubicBezTo>
                  <a:pt x="815" y="4951"/>
                  <a:pt x="746" y="5098"/>
                  <a:pt x="678" y="5247"/>
                </a:cubicBezTo>
                <a:cubicBezTo>
                  <a:pt x="663" y="5279"/>
                  <a:pt x="653" y="5298"/>
                  <a:pt x="648" y="5311"/>
                </a:cubicBezTo>
                <a:cubicBezTo>
                  <a:pt x="645" y="5318"/>
                  <a:pt x="642" y="5328"/>
                  <a:pt x="634" y="5344"/>
                </a:cubicBezTo>
                <a:cubicBezTo>
                  <a:pt x="608" y="5413"/>
                  <a:pt x="580" y="5481"/>
                  <a:pt x="553" y="5551"/>
                </a:cubicBezTo>
                <a:cubicBezTo>
                  <a:pt x="326" y="6159"/>
                  <a:pt x="188" y="6779"/>
                  <a:pt x="73" y="7417"/>
                </a:cubicBezTo>
                <a:cubicBezTo>
                  <a:pt x="69" y="7460"/>
                  <a:pt x="64" y="7504"/>
                  <a:pt x="59" y="7548"/>
                </a:cubicBezTo>
                <a:cubicBezTo>
                  <a:pt x="51" y="7619"/>
                  <a:pt x="45" y="7691"/>
                  <a:pt x="38" y="7764"/>
                </a:cubicBezTo>
                <a:cubicBezTo>
                  <a:pt x="26" y="7919"/>
                  <a:pt x="16" y="8075"/>
                  <a:pt x="11" y="8232"/>
                </a:cubicBezTo>
                <a:cubicBezTo>
                  <a:pt x="0" y="8546"/>
                  <a:pt x="4" y="8859"/>
                  <a:pt x="23" y="9172"/>
                </a:cubicBezTo>
                <a:cubicBezTo>
                  <a:pt x="33" y="9340"/>
                  <a:pt x="48" y="9508"/>
                  <a:pt x="66" y="9676"/>
                </a:cubicBezTo>
                <a:cubicBezTo>
                  <a:pt x="70" y="9716"/>
                  <a:pt x="78" y="9770"/>
                  <a:pt x="80" y="9792"/>
                </a:cubicBezTo>
                <a:cubicBezTo>
                  <a:pt x="88" y="9855"/>
                  <a:pt x="98" y="9916"/>
                  <a:pt x="108" y="9979"/>
                </a:cubicBezTo>
                <a:cubicBezTo>
                  <a:pt x="159" y="10290"/>
                  <a:pt x="222" y="10599"/>
                  <a:pt x="300" y="10904"/>
                </a:cubicBezTo>
                <a:cubicBezTo>
                  <a:pt x="381" y="11222"/>
                  <a:pt x="476" y="11537"/>
                  <a:pt x="584" y="11848"/>
                </a:cubicBezTo>
                <a:cubicBezTo>
                  <a:pt x="641" y="12010"/>
                  <a:pt x="700" y="12169"/>
                  <a:pt x="763" y="12328"/>
                </a:cubicBezTo>
                <a:cubicBezTo>
                  <a:pt x="777" y="12363"/>
                  <a:pt x="801" y="12422"/>
                  <a:pt x="810" y="12443"/>
                </a:cubicBezTo>
                <a:cubicBezTo>
                  <a:pt x="831" y="12492"/>
                  <a:pt x="852" y="12541"/>
                  <a:pt x="875" y="12590"/>
                </a:cubicBezTo>
                <a:cubicBezTo>
                  <a:pt x="1147" y="13194"/>
                  <a:pt x="1469" y="13776"/>
                  <a:pt x="1836" y="14329"/>
                </a:cubicBezTo>
                <a:cubicBezTo>
                  <a:pt x="1924" y="14462"/>
                  <a:pt x="2016" y="14592"/>
                  <a:pt x="2109" y="14722"/>
                </a:cubicBezTo>
                <a:cubicBezTo>
                  <a:pt x="2159" y="14793"/>
                  <a:pt x="2211" y="14861"/>
                  <a:pt x="2263" y="14930"/>
                </a:cubicBezTo>
                <a:lnTo>
                  <a:pt x="2282" y="14955"/>
                </a:lnTo>
                <a:cubicBezTo>
                  <a:pt x="2287" y="14963"/>
                  <a:pt x="2296" y="14971"/>
                  <a:pt x="2305" y="14984"/>
                </a:cubicBezTo>
                <a:cubicBezTo>
                  <a:pt x="2515" y="15242"/>
                  <a:pt x="2729" y="15495"/>
                  <a:pt x="2956" y="15738"/>
                </a:cubicBezTo>
                <a:cubicBezTo>
                  <a:pt x="3175" y="15971"/>
                  <a:pt x="3402" y="16194"/>
                  <a:pt x="3640" y="16409"/>
                </a:cubicBezTo>
                <a:cubicBezTo>
                  <a:pt x="3766" y="16524"/>
                  <a:pt x="3896" y="16637"/>
                  <a:pt x="4028" y="16746"/>
                </a:cubicBezTo>
                <a:cubicBezTo>
                  <a:pt x="4085" y="16793"/>
                  <a:pt x="4143" y="16839"/>
                  <a:pt x="4199" y="16886"/>
                </a:cubicBezTo>
                <a:cubicBezTo>
                  <a:pt x="4214" y="16898"/>
                  <a:pt x="4229" y="16909"/>
                  <a:pt x="4244" y="16920"/>
                </a:cubicBezTo>
                <a:cubicBezTo>
                  <a:pt x="4259" y="16932"/>
                  <a:pt x="4273" y="16942"/>
                  <a:pt x="4282" y="16949"/>
                </a:cubicBezTo>
                <a:cubicBezTo>
                  <a:pt x="4807" y="17331"/>
                  <a:pt x="5350" y="17681"/>
                  <a:pt x="5932" y="17970"/>
                </a:cubicBezTo>
                <a:cubicBezTo>
                  <a:pt x="6073" y="18042"/>
                  <a:pt x="6218" y="18106"/>
                  <a:pt x="6362" y="18173"/>
                </a:cubicBezTo>
                <a:lnTo>
                  <a:pt x="6388" y="18186"/>
                </a:lnTo>
                <a:cubicBezTo>
                  <a:pt x="6411" y="18195"/>
                  <a:pt x="6432" y="18204"/>
                  <a:pt x="6453" y="18213"/>
                </a:cubicBezTo>
                <a:cubicBezTo>
                  <a:pt x="6521" y="18239"/>
                  <a:pt x="6591" y="18267"/>
                  <a:pt x="6659" y="18293"/>
                </a:cubicBezTo>
                <a:cubicBezTo>
                  <a:pt x="6968" y="18410"/>
                  <a:pt x="7283" y="18512"/>
                  <a:pt x="7604" y="18597"/>
                </a:cubicBezTo>
                <a:cubicBezTo>
                  <a:pt x="7913" y="18680"/>
                  <a:pt x="8227" y="18746"/>
                  <a:pt x="8544" y="18797"/>
                </a:cubicBezTo>
                <a:lnTo>
                  <a:pt x="8672" y="18816"/>
                </a:lnTo>
                <a:lnTo>
                  <a:pt x="8678" y="18817"/>
                </a:lnTo>
                <a:cubicBezTo>
                  <a:pt x="8753" y="18825"/>
                  <a:pt x="8827" y="18834"/>
                  <a:pt x="8902" y="18841"/>
                </a:cubicBezTo>
                <a:cubicBezTo>
                  <a:pt x="9065" y="18857"/>
                  <a:pt x="9228" y="18868"/>
                  <a:pt x="9390" y="18875"/>
                </a:cubicBezTo>
                <a:cubicBezTo>
                  <a:pt x="9521" y="18880"/>
                  <a:pt x="9652" y="18883"/>
                  <a:pt x="9782" y="18883"/>
                </a:cubicBezTo>
                <a:cubicBezTo>
                  <a:pt x="9961" y="18883"/>
                  <a:pt x="10139" y="18878"/>
                  <a:pt x="10318" y="18867"/>
                </a:cubicBezTo>
                <a:lnTo>
                  <a:pt x="10318"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2328452" y="3187118"/>
            <a:ext cx="812080" cy="3393275"/>
          </a:xfrm>
          <a:custGeom>
            <a:avLst/>
            <a:gdLst/>
            <a:ahLst/>
            <a:cxnLst/>
            <a:rect l="l" t="t" r="r" b="b"/>
            <a:pathLst>
              <a:path w="10319" h="18883" extrusionOk="0">
                <a:moveTo>
                  <a:pt x="10318" y="0"/>
                </a:moveTo>
                <a:cubicBezTo>
                  <a:pt x="9728" y="322"/>
                  <a:pt x="9085" y="561"/>
                  <a:pt x="8413" y="752"/>
                </a:cubicBezTo>
                <a:cubicBezTo>
                  <a:pt x="7088" y="1128"/>
                  <a:pt x="5696" y="1204"/>
                  <a:pt x="4370" y="1582"/>
                </a:cubicBezTo>
                <a:cubicBezTo>
                  <a:pt x="4212" y="1626"/>
                  <a:pt x="4056" y="1676"/>
                  <a:pt x="3902" y="1733"/>
                </a:cubicBezTo>
                <a:cubicBezTo>
                  <a:pt x="3885" y="1739"/>
                  <a:pt x="3824" y="1763"/>
                  <a:pt x="3784" y="1778"/>
                </a:cubicBezTo>
                <a:cubicBezTo>
                  <a:pt x="3747" y="1795"/>
                  <a:pt x="3675" y="1825"/>
                  <a:pt x="3657" y="1834"/>
                </a:cubicBezTo>
                <a:cubicBezTo>
                  <a:pt x="3370" y="1971"/>
                  <a:pt x="3097" y="2133"/>
                  <a:pt x="2840" y="2319"/>
                </a:cubicBezTo>
                <a:cubicBezTo>
                  <a:pt x="2830" y="2329"/>
                  <a:pt x="2724" y="2410"/>
                  <a:pt x="2697" y="2433"/>
                </a:cubicBezTo>
                <a:cubicBezTo>
                  <a:pt x="2623" y="2496"/>
                  <a:pt x="2551" y="2561"/>
                  <a:pt x="2480" y="2627"/>
                </a:cubicBezTo>
                <a:cubicBezTo>
                  <a:pt x="2352" y="2748"/>
                  <a:pt x="2228" y="2875"/>
                  <a:pt x="2110" y="3006"/>
                </a:cubicBezTo>
                <a:cubicBezTo>
                  <a:pt x="1833" y="3313"/>
                  <a:pt x="1661" y="3552"/>
                  <a:pt x="1419" y="3913"/>
                </a:cubicBezTo>
                <a:cubicBezTo>
                  <a:pt x="1226" y="4201"/>
                  <a:pt x="1049" y="4499"/>
                  <a:pt x="891" y="4805"/>
                </a:cubicBezTo>
                <a:cubicBezTo>
                  <a:pt x="815" y="4951"/>
                  <a:pt x="746" y="5098"/>
                  <a:pt x="678" y="5247"/>
                </a:cubicBezTo>
                <a:cubicBezTo>
                  <a:pt x="663" y="5279"/>
                  <a:pt x="653" y="5298"/>
                  <a:pt x="648" y="5311"/>
                </a:cubicBezTo>
                <a:cubicBezTo>
                  <a:pt x="645" y="5318"/>
                  <a:pt x="642" y="5328"/>
                  <a:pt x="634" y="5344"/>
                </a:cubicBezTo>
                <a:cubicBezTo>
                  <a:pt x="608" y="5413"/>
                  <a:pt x="580" y="5481"/>
                  <a:pt x="553" y="5551"/>
                </a:cubicBezTo>
                <a:cubicBezTo>
                  <a:pt x="326" y="6159"/>
                  <a:pt x="188" y="6779"/>
                  <a:pt x="73" y="7417"/>
                </a:cubicBezTo>
                <a:cubicBezTo>
                  <a:pt x="69" y="7460"/>
                  <a:pt x="64" y="7504"/>
                  <a:pt x="59" y="7548"/>
                </a:cubicBezTo>
                <a:cubicBezTo>
                  <a:pt x="51" y="7619"/>
                  <a:pt x="45" y="7691"/>
                  <a:pt x="38" y="7764"/>
                </a:cubicBezTo>
                <a:cubicBezTo>
                  <a:pt x="26" y="7919"/>
                  <a:pt x="16" y="8075"/>
                  <a:pt x="11" y="8232"/>
                </a:cubicBezTo>
                <a:cubicBezTo>
                  <a:pt x="0" y="8546"/>
                  <a:pt x="4" y="8859"/>
                  <a:pt x="23" y="9172"/>
                </a:cubicBezTo>
                <a:cubicBezTo>
                  <a:pt x="33" y="9340"/>
                  <a:pt x="48" y="9508"/>
                  <a:pt x="66" y="9676"/>
                </a:cubicBezTo>
                <a:cubicBezTo>
                  <a:pt x="70" y="9716"/>
                  <a:pt x="78" y="9770"/>
                  <a:pt x="80" y="9792"/>
                </a:cubicBezTo>
                <a:cubicBezTo>
                  <a:pt x="88" y="9855"/>
                  <a:pt x="98" y="9916"/>
                  <a:pt x="108" y="9979"/>
                </a:cubicBezTo>
                <a:cubicBezTo>
                  <a:pt x="159" y="10290"/>
                  <a:pt x="222" y="10599"/>
                  <a:pt x="300" y="10904"/>
                </a:cubicBezTo>
                <a:cubicBezTo>
                  <a:pt x="381" y="11222"/>
                  <a:pt x="476" y="11537"/>
                  <a:pt x="584" y="11848"/>
                </a:cubicBezTo>
                <a:cubicBezTo>
                  <a:pt x="641" y="12010"/>
                  <a:pt x="700" y="12169"/>
                  <a:pt x="763" y="12328"/>
                </a:cubicBezTo>
                <a:cubicBezTo>
                  <a:pt x="777" y="12363"/>
                  <a:pt x="801" y="12422"/>
                  <a:pt x="810" y="12443"/>
                </a:cubicBezTo>
                <a:cubicBezTo>
                  <a:pt x="831" y="12492"/>
                  <a:pt x="852" y="12541"/>
                  <a:pt x="875" y="12590"/>
                </a:cubicBezTo>
                <a:cubicBezTo>
                  <a:pt x="1147" y="13194"/>
                  <a:pt x="1469" y="13776"/>
                  <a:pt x="1836" y="14329"/>
                </a:cubicBezTo>
                <a:cubicBezTo>
                  <a:pt x="1924" y="14462"/>
                  <a:pt x="2016" y="14592"/>
                  <a:pt x="2109" y="14722"/>
                </a:cubicBezTo>
                <a:cubicBezTo>
                  <a:pt x="2159" y="14793"/>
                  <a:pt x="2211" y="14861"/>
                  <a:pt x="2263" y="14930"/>
                </a:cubicBezTo>
                <a:lnTo>
                  <a:pt x="2282" y="14955"/>
                </a:lnTo>
                <a:cubicBezTo>
                  <a:pt x="2287" y="14963"/>
                  <a:pt x="2296" y="14971"/>
                  <a:pt x="2305" y="14984"/>
                </a:cubicBezTo>
                <a:cubicBezTo>
                  <a:pt x="2515" y="15242"/>
                  <a:pt x="2729" y="15495"/>
                  <a:pt x="2956" y="15738"/>
                </a:cubicBezTo>
                <a:cubicBezTo>
                  <a:pt x="3175" y="15971"/>
                  <a:pt x="3402" y="16194"/>
                  <a:pt x="3640" y="16409"/>
                </a:cubicBezTo>
                <a:cubicBezTo>
                  <a:pt x="3766" y="16524"/>
                  <a:pt x="3896" y="16637"/>
                  <a:pt x="4028" y="16746"/>
                </a:cubicBezTo>
                <a:cubicBezTo>
                  <a:pt x="4085" y="16793"/>
                  <a:pt x="4143" y="16839"/>
                  <a:pt x="4199" y="16886"/>
                </a:cubicBezTo>
                <a:cubicBezTo>
                  <a:pt x="4214" y="16898"/>
                  <a:pt x="4229" y="16909"/>
                  <a:pt x="4244" y="16920"/>
                </a:cubicBezTo>
                <a:cubicBezTo>
                  <a:pt x="4259" y="16932"/>
                  <a:pt x="4273" y="16942"/>
                  <a:pt x="4282" y="16949"/>
                </a:cubicBezTo>
                <a:cubicBezTo>
                  <a:pt x="4807" y="17331"/>
                  <a:pt x="5350" y="17681"/>
                  <a:pt x="5932" y="17970"/>
                </a:cubicBezTo>
                <a:cubicBezTo>
                  <a:pt x="6073" y="18042"/>
                  <a:pt x="6218" y="18106"/>
                  <a:pt x="6362" y="18173"/>
                </a:cubicBezTo>
                <a:lnTo>
                  <a:pt x="6388" y="18186"/>
                </a:lnTo>
                <a:cubicBezTo>
                  <a:pt x="6411" y="18195"/>
                  <a:pt x="6432" y="18204"/>
                  <a:pt x="6453" y="18213"/>
                </a:cubicBezTo>
                <a:cubicBezTo>
                  <a:pt x="6521" y="18239"/>
                  <a:pt x="6591" y="18267"/>
                  <a:pt x="6659" y="18293"/>
                </a:cubicBezTo>
                <a:cubicBezTo>
                  <a:pt x="6968" y="18410"/>
                  <a:pt x="7283" y="18512"/>
                  <a:pt x="7604" y="18597"/>
                </a:cubicBezTo>
                <a:cubicBezTo>
                  <a:pt x="7913" y="18680"/>
                  <a:pt x="8227" y="18746"/>
                  <a:pt x="8544" y="18797"/>
                </a:cubicBezTo>
                <a:lnTo>
                  <a:pt x="8672" y="18816"/>
                </a:lnTo>
                <a:lnTo>
                  <a:pt x="8678" y="18817"/>
                </a:lnTo>
                <a:cubicBezTo>
                  <a:pt x="8753" y="18825"/>
                  <a:pt x="8827" y="18834"/>
                  <a:pt x="8902" y="18841"/>
                </a:cubicBezTo>
                <a:cubicBezTo>
                  <a:pt x="9065" y="18857"/>
                  <a:pt x="9228" y="18868"/>
                  <a:pt x="9390" y="18875"/>
                </a:cubicBezTo>
                <a:cubicBezTo>
                  <a:pt x="9521" y="18880"/>
                  <a:pt x="9652" y="18883"/>
                  <a:pt x="9782" y="18883"/>
                </a:cubicBezTo>
                <a:cubicBezTo>
                  <a:pt x="9961" y="18883"/>
                  <a:pt x="10139" y="18878"/>
                  <a:pt x="10318" y="18867"/>
                </a:cubicBezTo>
                <a:lnTo>
                  <a:pt x="10318" y="0"/>
                </a:lnTo>
                <a:close/>
              </a:path>
            </a:pathLst>
          </a:custGeom>
          <a:solidFill>
            <a:srgbClr val="FFF1D7">
              <a:alpha val="54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8"/>
          <p:cNvGrpSpPr/>
          <p:nvPr/>
        </p:nvGrpSpPr>
        <p:grpSpPr>
          <a:xfrm rot="4532279" flipH="1">
            <a:off x="141757" y="-185938"/>
            <a:ext cx="823052" cy="1044952"/>
            <a:chOff x="2225700" y="3566825"/>
            <a:chExt cx="369225" cy="468750"/>
          </a:xfrm>
        </p:grpSpPr>
        <p:sp>
          <p:nvSpPr>
            <p:cNvPr id="154" name="Google Shape;154;p8"/>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8"/>
          <p:cNvGrpSpPr/>
          <p:nvPr/>
        </p:nvGrpSpPr>
        <p:grpSpPr>
          <a:xfrm rot="-2699864">
            <a:off x="8367661" y="4330440"/>
            <a:ext cx="659205" cy="836927"/>
            <a:chOff x="2225700" y="3566825"/>
            <a:chExt cx="369225" cy="468750"/>
          </a:xfrm>
        </p:grpSpPr>
        <p:sp>
          <p:nvSpPr>
            <p:cNvPr id="161" name="Google Shape;161;p8"/>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rot="1033154" flipH="1">
            <a:off x="2908295" y="4601322"/>
            <a:ext cx="282749"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rot="-910505" flipH="1">
            <a:off x="8333825" y="601691"/>
            <a:ext cx="551805" cy="57607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8"/>
          <p:cNvGrpSpPr/>
          <p:nvPr/>
        </p:nvGrpSpPr>
        <p:grpSpPr>
          <a:xfrm rot="10800000">
            <a:off x="263025" y="4420316"/>
            <a:ext cx="232730" cy="523906"/>
            <a:chOff x="122875" y="1903278"/>
            <a:chExt cx="232730" cy="523906"/>
          </a:xfrm>
        </p:grpSpPr>
        <p:grpSp>
          <p:nvGrpSpPr>
            <p:cNvPr id="170" name="Google Shape;170;p8"/>
            <p:cNvGrpSpPr/>
            <p:nvPr/>
          </p:nvGrpSpPr>
          <p:grpSpPr>
            <a:xfrm>
              <a:off x="122875" y="2073117"/>
              <a:ext cx="232729" cy="354067"/>
              <a:chOff x="465775" y="1254455"/>
              <a:chExt cx="232729" cy="354067"/>
            </a:xfrm>
          </p:grpSpPr>
          <p:sp>
            <p:nvSpPr>
              <p:cNvPr id="171" name="Google Shape;171;p8"/>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8"/>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8"/>
          <p:cNvGrpSpPr/>
          <p:nvPr/>
        </p:nvGrpSpPr>
        <p:grpSpPr>
          <a:xfrm>
            <a:off x="2021224" y="4179146"/>
            <a:ext cx="849721" cy="849705"/>
            <a:chOff x="2021224" y="4179146"/>
            <a:chExt cx="849721" cy="849705"/>
          </a:xfrm>
        </p:grpSpPr>
        <p:sp>
          <p:nvSpPr>
            <p:cNvPr id="175" name="Google Shape;175;p8"/>
            <p:cNvSpPr/>
            <p:nvPr/>
          </p:nvSpPr>
          <p:spPr>
            <a:xfrm rot="-3381867">
              <a:off x="2139672" y="4297558"/>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3381696">
              <a:off x="2158638" y="4705893"/>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8"/>
          <p:cNvGrpSpPr/>
          <p:nvPr/>
        </p:nvGrpSpPr>
        <p:grpSpPr>
          <a:xfrm>
            <a:off x="4571988" y="276375"/>
            <a:ext cx="482913" cy="310125"/>
            <a:chOff x="6013125" y="4293875"/>
            <a:chExt cx="482913" cy="310125"/>
          </a:xfrm>
        </p:grpSpPr>
        <p:sp>
          <p:nvSpPr>
            <p:cNvPr id="178" name="Google Shape;178;p8"/>
            <p:cNvSpPr/>
            <p:nvPr/>
          </p:nvSpPr>
          <p:spPr>
            <a:xfrm>
              <a:off x="6013125" y="4493900"/>
              <a:ext cx="110100" cy="110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199531" y="4493900"/>
              <a:ext cx="110100" cy="110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6385938" y="4493900"/>
              <a:ext cx="110100" cy="110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6013125" y="4293875"/>
              <a:ext cx="110100" cy="110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6199531" y="4293875"/>
              <a:ext cx="110100" cy="110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6385938" y="4293875"/>
              <a:ext cx="110100" cy="110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8"/>
          <p:cNvSpPr/>
          <p:nvPr/>
        </p:nvSpPr>
        <p:spPr>
          <a:xfrm rot="-518641">
            <a:off x="8313158" y="2516740"/>
            <a:ext cx="109980" cy="110014"/>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01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0" name="Google Shape;60;p4"/>
          <p:cNvSpPr txBox="1">
            <a:spLocks noGrp="1"/>
          </p:cNvSpPr>
          <p:nvPr>
            <p:ph type="body" idx="1"/>
          </p:nvPr>
        </p:nvSpPr>
        <p:spPr>
          <a:xfrm>
            <a:off x="720000" y="1187176"/>
            <a:ext cx="7704000" cy="432000"/>
          </a:xfrm>
          <a:prstGeom prst="rect">
            <a:avLst/>
          </a:prstGeom>
          <a:effectLst>
            <a:outerShdw blurRad="57150" dist="19050" dir="5400000" algn="bl" rotWithShape="0">
              <a:schemeClr val="dk2">
                <a:alpha val="50000"/>
              </a:schemeClr>
            </a:outerShdw>
          </a:effectLst>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61" name="Google Shape;61;p4"/>
          <p:cNvSpPr/>
          <p:nvPr/>
        </p:nvSpPr>
        <p:spPr>
          <a:xfrm rot="10800000">
            <a:off x="46" y="-181511"/>
            <a:ext cx="1839124" cy="1534566"/>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10800000">
            <a:off x="0" y="-41816"/>
            <a:ext cx="2203425" cy="1838490"/>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10800000">
            <a:off x="8593879" y="2115050"/>
            <a:ext cx="550121" cy="3028451"/>
          </a:xfrm>
          <a:custGeom>
            <a:avLst/>
            <a:gdLst/>
            <a:ahLst/>
            <a:cxnLst/>
            <a:rect l="l" t="t" r="r" b="b"/>
            <a:pathLst>
              <a:path w="3457" h="19031" extrusionOk="0">
                <a:moveTo>
                  <a:pt x="0" y="1"/>
                </a:moveTo>
                <a:lnTo>
                  <a:pt x="0" y="19030"/>
                </a:lnTo>
                <a:cubicBezTo>
                  <a:pt x="221" y="18944"/>
                  <a:pt x="441" y="18855"/>
                  <a:pt x="654" y="18759"/>
                </a:cubicBezTo>
                <a:cubicBezTo>
                  <a:pt x="770" y="18708"/>
                  <a:pt x="885" y="18654"/>
                  <a:pt x="1000" y="18598"/>
                </a:cubicBezTo>
                <a:cubicBezTo>
                  <a:pt x="1071" y="18564"/>
                  <a:pt x="1140" y="18528"/>
                  <a:pt x="1210" y="18492"/>
                </a:cubicBezTo>
                <a:lnTo>
                  <a:pt x="1227" y="18483"/>
                </a:lnTo>
                <a:cubicBezTo>
                  <a:pt x="1469" y="18347"/>
                  <a:pt x="1701" y="18197"/>
                  <a:pt x="1923" y="18034"/>
                </a:cubicBezTo>
                <a:cubicBezTo>
                  <a:pt x="2026" y="17958"/>
                  <a:pt x="2124" y="17878"/>
                  <a:pt x="2219" y="17797"/>
                </a:cubicBezTo>
                <a:lnTo>
                  <a:pt x="2219" y="17797"/>
                </a:lnTo>
                <a:cubicBezTo>
                  <a:pt x="2217" y="17798"/>
                  <a:pt x="2217" y="17799"/>
                  <a:pt x="2216" y="17799"/>
                </a:cubicBezTo>
                <a:cubicBezTo>
                  <a:pt x="2211" y="17799"/>
                  <a:pt x="2375" y="17648"/>
                  <a:pt x="2402" y="17619"/>
                </a:cubicBezTo>
                <a:cubicBezTo>
                  <a:pt x="2791" y="17213"/>
                  <a:pt x="3034" y="16851"/>
                  <a:pt x="3211" y="16457"/>
                </a:cubicBezTo>
                <a:cubicBezTo>
                  <a:pt x="3266" y="16333"/>
                  <a:pt x="3314" y="16204"/>
                  <a:pt x="3354" y="16073"/>
                </a:cubicBezTo>
                <a:cubicBezTo>
                  <a:pt x="3371" y="16018"/>
                  <a:pt x="3386" y="15960"/>
                  <a:pt x="3400" y="15904"/>
                </a:cubicBezTo>
                <a:cubicBezTo>
                  <a:pt x="3405" y="15883"/>
                  <a:pt x="3410" y="15871"/>
                  <a:pt x="3411" y="15865"/>
                </a:cubicBezTo>
                <a:cubicBezTo>
                  <a:pt x="3448" y="15657"/>
                  <a:pt x="3456" y="15446"/>
                  <a:pt x="3451" y="15238"/>
                </a:cubicBezTo>
                <a:cubicBezTo>
                  <a:pt x="3448" y="15128"/>
                  <a:pt x="3439" y="15017"/>
                  <a:pt x="3428" y="14908"/>
                </a:cubicBezTo>
                <a:cubicBezTo>
                  <a:pt x="3426" y="14887"/>
                  <a:pt x="3394" y="14676"/>
                  <a:pt x="3396" y="14676"/>
                </a:cubicBezTo>
                <a:lnTo>
                  <a:pt x="3396" y="14676"/>
                </a:lnTo>
                <a:cubicBezTo>
                  <a:pt x="3397" y="14676"/>
                  <a:pt x="3397" y="14676"/>
                  <a:pt x="3397" y="14677"/>
                </a:cubicBezTo>
                <a:cubicBezTo>
                  <a:pt x="3359" y="14482"/>
                  <a:pt x="3305" y="14288"/>
                  <a:pt x="3247" y="14096"/>
                </a:cubicBezTo>
                <a:cubicBezTo>
                  <a:pt x="3116" y="13658"/>
                  <a:pt x="2949" y="13227"/>
                  <a:pt x="2789" y="12795"/>
                </a:cubicBezTo>
                <a:cubicBezTo>
                  <a:pt x="2460" y="11909"/>
                  <a:pt x="2156" y="10993"/>
                  <a:pt x="2190" y="10070"/>
                </a:cubicBezTo>
                <a:cubicBezTo>
                  <a:pt x="2225" y="9121"/>
                  <a:pt x="2703" y="8225"/>
                  <a:pt x="2945" y="7299"/>
                </a:cubicBezTo>
                <a:cubicBezTo>
                  <a:pt x="2977" y="7176"/>
                  <a:pt x="3006" y="7053"/>
                  <a:pt x="3033" y="6931"/>
                </a:cubicBezTo>
                <a:cubicBezTo>
                  <a:pt x="3046" y="6876"/>
                  <a:pt x="3056" y="6822"/>
                  <a:pt x="3068" y="6768"/>
                </a:cubicBezTo>
                <a:cubicBezTo>
                  <a:pt x="3069" y="6761"/>
                  <a:pt x="3072" y="6743"/>
                  <a:pt x="3075" y="6726"/>
                </a:cubicBezTo>
                <a:cubicBezTo>
                  <a:pt x="3110" y="6528"/>
                  <a:pt x="3138" y="6332"/>
                  <a:pt x="3160" y="6133"/>
                </a:cubicBezTo>
                <a:cubicBezTo>
                  <a:pt x="3204" y="5727"/>
                  <a:pt x="3216" y="5318"/>
                  <a:pt x="3195" y="4912"/>
                </a:cubicBezTo>
                <a:cubicBezTo>
                  <a:pt x="3183" y="4694"/>
                  <a:pt x="3161" y="4477"/>
                  <a:pt x="3128" y="4260"/>
                </a:cubicBezTo>
                <a:cubicBezTo>
                  <a:pt x="3122" y="4228"/>
                  <a:pt x="3094" y="4085"/>
                  <a:pt x="3095" y="4085"/>
                </a:cubicBezTo>
                <a:lnTo>
                  <a:pt x="3095" y="4085"/>
                </a:lnTo>
                <a:cubicBezTo>
                  <a:pt x="3096" y="4085"/>
                  <a:pt x="3096" y="4086"/>
                  <a:pt x="3097" y="4089"/>
                </a:cubicBezTo>
                <a:cubicBezTo>
                  <a:pt x="3078" y="4004"/>
                  <a:pt x="3058" y="3919"/>
                  <a:pt x="3036" y="3835"/>
                </a:cubicBezTo>
                <a:cubicBezTo>
                  <a:pt x="2932" y="3435"/>
                  <a:pt x="2787" y="3047"/>
                  <a:pt x="2604" y="2677"/>
                </a:cubicBezTo>
                <a:cubicBezTo>
                  <a:pt x="2557" y="2583"/>
                  <a:pt x="2506" y="2491"/>
                  <a:pt x="2457" y="2398"/>
                </a:cubicBezTo>
                <a:cubicBezTo>
                  <a:pt x="2451" y="2386"/>
                  <a:pt x="2444" y="2376"/>
                  <a:pt x="2440" y="2366"/>
                </a:cubicBezTo>
                <a:cubicBezTo>
                  <a:pt x="2416" y="2326"/>
                  <a:pt x="2390" y="2285"/>
                  <a:pt x="2365" y="2246"/>
                </a:cubicBezTo>
                <a:cubicBezTo>
                  <a:pt x="2254" y="2075"/>
                  <a:pt x="2134" y="1908"/>
                  <a:pt x="2005" y="1744"/>
                </a:cubicBezTo>
                <a:cubicBezTo>
                  <a:pt x="1855" y="1553"/>
                  <a:pt x="1694" y="1370"/>
                  <a:pt x="1525" y="1196"/>
                </a:cubicBezTo>
                <a:cubicBezTo>
                  <a:pt x="1454" y="1121"/>
                  <a:pt x="1380" y="1048"/>
                  <a:pt x="1305" y="977"/>
                </a:cubicBezTo>
                <a:cubicBezTo>
                  <a:pt x="1296" y="969"/>
                  <a:pt x="1254" y="930"/>
                  <a:pt x="1227" y="904"/>
                </a:cubicBezTo>
                <a:lnTo>
                  <a:pt x="1178" y="862"/>
                </a:lnTo>
                <a:cubicBezTo>
                  <a:pt x="806" y="548"/>
                  <a:pt x="412" y="260"/>
                  <a:pt x="0" y="1"/>
                </a:cubicBez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593876" y="70697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423994" y="3724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735751" y="460887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565869" y="42743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33038" flipH="1">
            <a:off x="244058" y="4526695"/>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786177" y="4373766"/>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670541" y="4528294"/>
            <a:ext cx="303770" cy="303827"/>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54464" y="323101"/>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453719" y="1249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8" name="Google Shape;118;p7"/>
          <p:cNvSpPr txBox="1">
            <a:spLocks noGrp="1"/>
          </p:cNvSpPr>
          <p:nvPr>
            <p:ph type="subTitle" idx="1"/>
          </p:nvPr>
        </p:nvSpPr>
        <p:spPr>
          <a:xfrm>
            <a:off x="720000" y="1739113"/>
            <a:ext cx="4689300" cy="18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19" name="Google Shape;119;p7"/>
          <p:cNvSpPr/>
          <p:nvPr/>
        </p:nvSpPr>
        <p:spPr>
          <a:xfrm rot="-5400000" flipH="1">
            <a:off x="5700079" y="1109576"/>
            <a:ext cx="4661902" cy="2262905"/>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5400000" flipH="1">
            <a:off x="5183142" y="1294735"/>
            <a:ext cx="5381492" cy="2612196"/>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7"/>
          <p:cNvGrpSpPr/>
          <p:nvPr/>
        </p:nvGrpSpPr>
        <p:grpSpPr>
          <a:xfrm rot="-284038">
            <a:off x="-48721" y="3313220"/>
            <a:ext cx="2494433" cy="2098640"/>
            <a:chOff x="7290042" y="-73407"/>
            <a:chExt cx="2393764" cy="2013944"/>
          </a:xfrm>
        </p:grpSpPr>
        <p:grpSp>
          <p:nvGrpSpPr>
            <p:cNvPr id="122" name="Google Shape;122;p7"/>
            <p:cNvGrpSpPr/>
            <p:nvPr/>
          </p:nvGrpSpPr>
          <p:grpSpPr>
            <a:xfrm rot="-469750">
              <a:off x="7402434" y="65633"/>
              <a:ext cx="2168980" cy="1735863"/>
              <a:chOff x="6331625" y="3722375"/>
              <a:chExt cx="983550" cy="619475"/>
            </a:xfrm>
          </p:grpSpPr>
          <p:sp>
            <p:nvSpPr>
              <p:cNvPr id="123" name="Google Shape;123;p7"/>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7"/>
            <p:cNvSpPr/>
            <p:nvPr/>
          </p:nvSpPr>
          <p:spPr>
            <a:xfrm>
              <a:off x="8387239" y="1288889"/>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8263671" y="70650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7492146" y="93715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7998119" y="13617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7"/>
          <p:cNvSpPr/>
          <p:nvPr/>
        </p:nvSpPr>
        <p:spPr>
          <a:xfrm rot="1033038" flipH="1">
            <a:off x="8502121" y="523683"/>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8049918" y="236145"/>
            <a:ext cx="421184" cy="421223"/>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5400000">
            <a:off x="8156120" y="528026"/>
            <a:ext cx="208776" cy="208815"/>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7"/>
          <p:cNvGrpSpPr/>
          <p:nvPr/>
        </p:nvGrpSpPr>
        <p:grpSpPr>
          <a:xfrm rot="5400000">
            <a:off x="8314413" y="4620578"/>
            <a:ext cx="232730" cy="523906"/>
            <a:chOff x="122875" y="1903278"/>
            <a:chExt cx="232730" cy="523906"/>
          </a:xfrm>
        </p:grpSpPr>
        <p:grpSp>
          <p:nvGrpSpPr>
            <p:cNvPr id="133" name="Google Shape;133;p7"/>
            <p:cNvGrpSpPr/>
            <p:nvPr/>
          </p:nvGrpSpPr>
          <p:grpSpPr>
            <a:xfrm>
              <a:off x="122875" y="2073117"/>
              <a:ext cx="232729" cy="354067"/>
              <a:chOff x="465775" y="1254455"/>
              <a:chExt cx="232729" cy="354067"/>
            </a:xfrm>
          </p:grpSpPr>
          <p:sp>
            <p:nvSpPr>
              <p:cNvPr id="134" name="Google Shape;134;p7"/>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7"/>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2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94"/>
        <p:cNvGrpSpPr/>
        <p:nvPr/>
      </p:nvGrpSpPr>
      <p:grpSpPr>
        <a:xfrm>
          <a:off x="0" y="0"/>
          <a:ext cx="0" cy="0"/>
          <a:chOff x="0" y="0"/>
          <a:chExt cx="0" cy="0"/>
        </a:xfrm>
      </p:grpSpPr>
      <p:sp>
        <p:nvSpPr>
          <p:cNvPr id="295" name="Google Shape;2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6" name="Google Shape;296;p13"/>
          <p:cNvSpPr txBox="1">
            <a:spLocks noGrp="1"/>
          </p:cNvSpPr>
          <p:nvPr>
            <p:ph type="subTitle" idx="1"/>
          </p:nvPr>
        </p:nvSpPr>
        <p:spPr>
          <a:xfrm>
            <a:off x="1849055" y="2116975"/>
            <a:ext cx="2393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7" name="Google Shape;297;p13"/>
          <p:cNvSpPr txBox="1">
            <a:spLocks noGrp="1"/>
          </p:cNvSpPr>
          <p:nvPr>
            <p:ph type="subTitle" idx="2"/>
          </p:nvPr>
        </p:nvSpPr>
        <p:spPr>
          <a:xfrm>
            <a:off x="5864545" y="2116975"/>
            <a:ext cx="2393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8" name="Google Shape;298;p13"/>
          <p:cNvSpPr txBox="1">
            <a:spLocks noGrp="1"/>
          </p:cNvSpPr>
          <p:nvPr>
            <p:ph type="subTitle" idx="3"/>
          </p:nvPr>
        </p:nvSpPr>
        <p:spPr>
          <a:xfrm>
            <a:off x="1849055" y="3778975"/>
            <a:ext cx="2393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9" name="Google Shape;299;p13"/>
          <p:cNvSpPr txBox="1">
            <a:spLocks noGrp="1"/>
          </p:cNvSpPr>
          <p:nvPr>
            <p:ph type="subTitle" idx="4"/>
          </p:nvPr>
        </p:nvSpPr>
        <p:spPr>
          <a:xfrm>
            <a:off x="5864545" y="3778975"/>
            <a:ext cx="2393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13"/>
          <p:cNvSpPr txBox="1">
            <a:spLocks noGrp="1"/>
          </p:cNvSpPr>
          <p:nvPr>
            <p:ph type="title" idx="5" hasCustomPrompt="1"/>
          </p:nvPr>
        </p:nvSpPr>
        <p:spPr>
          <a:xfrm>
            <a:off x="885755" y="1624275"/>
            <a:ext cx="734700" cy="1029600"/>
          </a:xfrm>
          <a:prstGeom prst="rect">
            <a:avLst/>
          </a:prstGeom>
          <a:solidFill>
            <a:schemeClr val="lt2"/>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title" idx="6" hasCustomPrompt="1"/>
          </p:nvPr>
        </p:nvSpPr>
        <p:spPr>
          <a:xfrm>
            <a:off x="885755" y="3323549"/>
            <a:ext cx="734700" cy="1028100"/>
          </a:xfrm>
          <a:prstGeom prst="rect">
            <a:avLst/>
          </a:prstGeom>
          <a:solidFill>
            <a:schemeClr val="lt2"/>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 name="Google Shape;302;p13"/>
          <p:cNvSpPr txBox="1">
            <a:spLocks noGrp="1"/>
          </p:cNvSpPr>
          <p:nvPr>
            <p:ph type="title" idx="7" hasCustomPrompt="1"/>
          </p:nvPr>
        </p:nvSpPr>
        <p:spPr>
          <a:xfrm>
            <a:off x="4901243" y="1624283"/>
            <a:ext cx="734700" cy="1029600"/>
          </a:xfrm>
          <a:prstGeom prst="rect">
            <a:avLst/>
          </a:prstGeom>
          <a:solidFill>
            <a:schemeClr val="lt2"/>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 name="Google Shape;303;p13"/>
          <p:cNvSpPr txBox="1">
            <a:spLocks noGrp="1"/>
          </p:cNvSpPr>
          <p:nvPr>
            <p:ph type="title" idx="8" hasCustomPrompt="1"/>
          </p:nvPr>
        </p:nvSpPr>
        <p:spPr>
          <a:xfrm>
            <a:off x="4901243" y="3322791"/>
            <a:ext cx="734700" cy="1029600"/>
          </a:xfrm>
          <a:prstGeom prst="rect">
            <a:avLst/>
          </a:prstGeom>
          <a:solidFill>
            <a:schemeClr val="lt2"/>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9"/>
          </p:nvPr>
        </p:nvSpPr>
        <p:spPr>
          <a:xfrm>
            <a:off x="1849055" y="1661475"/>
            <a:ext cx="2393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5" name="Google Shape;305;p13"/>
          <p:cNvSpPr txBox="1">
            <a:spLocks noGrp="1"/>
          </p:cNvSpPr>
          <p:nvPr>
            <p:ph type="subTitle" idx="13"/>
          </p:nvPr>
        </p:nvSpPr>
        <p:spPr>
          <a:xfrm>
            <a:off x="5864545" y="1661475"/>
            <a:ext cx="2393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6" name="Google Shape;306;p13"/>
          <p:cNvSpPr txBox="1">
            <a:spLocks noGrp="1"/>
          </p:cNvSpPr>
          <p:nvPr>
            <p:ph type="subTitle" idx="14"/>
          </p:nvPr>
        </p:nvSpPr>
        <p:spPr>
          <a:xfrm>
            <a:off x="1849055" y="3323550"/>
            <a:ext cx="2393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7" name="Google Shape;307;p13"/>
          <p:cNvSpPr txBox="1">
            <a:spLocks noGrp="1"/>
          </p:cNvSpPr>
          <p:nvPr>
            <p:ph type="subTitle" idx="15"/>
          </p:nvPr>
        </p:nvSpPr>
        <p:spPr>
          <a:xfrm>
            <a:off x="5864545" y="3323550"/>
            <a:ext cx="2393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8" name="Google Shape;308;p13"/>
          <p:cNvSpPr/>
          <p:nvPr/>
        </p:nvSpPr>
        <p:spPr>
          <a:xfrm>
            <a:off x="0" y="0"/>
            <a:ext cx="2889493" cy="1371595"/>
          </a:xfrm>
          <a:custGeom>
            <a:avLst/>
            <a:gdLst/>
            <a:ahLst/>
            <a:cxnLst/>
            <a:rect l="l" t="t" r="r" b="b"/>
            <a:pathLst>
              <a:path w="29329" h="13922" extrusionOk="0">
                <a:moveTo>
                  <a:pt x="1" y="1"/>
                </a:moveTo>
                <a:lnTo>
                  <a:pt x="1" y="13918"/>
                </a:lnTo>
                <a:cubicBezTo>
                  <a:pt x="102" y="13921"/>
                  <a:pt x="203" y="13922"/>
                  <a:pt x="304" y="13922"/>
                </a:cubicBezTo>
                <a:cubicBezTo>
                  <a:pt x="2781" y="13922"/>
                  <a:pt x="5254" y="13245"/>
                  <a:pt x="7396" y="11878"/>
                </a:cubicBezTo>
                <a:cubicBezTo>
                  <a:pt x="8464" y="11196"/>
                  <a:pt x="9360" y="10338"/>
                  <a:pt x="10399" y="9468"/>
                </a:cubicBezTo>
                <a:cubicBezTo>
                  <a:pt x="11480" y="8561"/>
                  <a:pt x="12608" y="7761"/>
                  <a:pt x="13937" y="7263"/>
                </a:cubicBezTo>
                <a:cubicBezTo>
                  <a:pt x="15321" y="6746"/>
                  <a:pt x="16879" y="6648"/>
                  <a:pt x="18331" y="6436"/>
                </a:cubicBezTo>
                <a:cubicBezTo>
                  <a:pt x="19806" y="6220"/>
                  <a:pt x="21283" y="5971"/>
                  <a:pt x="22697" y="5486"/>
                </a:cubicBezTo>
                <a:cubicBezTo>
                  <a:pt x="23971" y="5047"/>
                  <a:pt x="25389" y="4232"/>
                  <a:pt x="26368" y="3438"/>
                </a:cubicBezTo>
                <a:cubicBezTo>
                  <a:pt x="26873" y="3028"/>
                  <a:pt x="27352" y="2592"/>
                  <a:pt x="27795" y="2114"/>
                </a:cubicBezTo>
                <a:cubicBezTo>
                  <a:pt x="28013" y="1879"/>
                  <a:pt x="28224" y="1634"/>
                  <a:pt x="28423" y="1382"/>
                </a:cubicBezTo>
                <a:lnTo>
                  <a:pt x="28423" y="1382"/>
                </a:lnTo>
                <a:cubicBezTo>
                  <a:pt x="28423" y="1382"/>
                  <a:pt x="28423" y="1382"/>
                  <a:pt x="28423" y="1382"/>
                </a:cubicBezTo>
                <a:cubicBezTo>
                  <a:pt x="28420" y="1382"/>
                  <a:pt x="28582" y="1167"/>
                  <a:pt x="28596" y="1146"/>
                </a:cubicBezTo>
                <a:cubicBezTo>
                  <a:pt x="28677" y="1034"/>
                  <a:pt x="28756" y="920"/>
                  <a:pt x="28833" y="805"/>
                </a:cubicBezTo>
                <a:cubicBezTo>
                  <a:pt x="29008" y="544"/>
                  <a:pt x="29173" y="275"/>
                  <a:pt x="29328" y="1"/>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0" y="-28625"/>
            <a:ext cx="2393686" cy="1136244"/>
          </a:xfrm>
          <a:custGeom>
            <a:avLst/>
            <a:gdLst/>
            <a:ahLst/>
            <a:cxnLst/>
            <a:rect l="l" t="t" r="r" b="b"/>
            <a:pathLst>
              <a:path w="29329" h="13922" extrusionOk="0">
                <a:moveTo>
                  <a:pt x="1" y="1"/>
                </a:moveTo>
                <a:lnTo>
                  <a:pt x="1" y="13918"/>
                </a:lnTo>
                <a:cubicBezTo>
                  <a:pt x="102" y="13921"/>
                  <a:pt x="203" y="13922"/>
                  <a:pt x="304" y="13922"/>
                </a:cubicBezTo>
                <a:cubicBezTo>
                  <a:pt x="2781" y="13922"/>
                  <a:pt x="5254" y="13245"/>
                  <a:pt x="7396" y="11878"/>
                </a:cubicBezTo>
                <a:cubicBezTo>
                  <a:pt x="8464" y="11196"/>
                  <a:pt x="9360" y="10338"/>
                  <a:pt x="10399" y="9468"/>
                </a:cubicBezTo>
                <a:cubicBezTo>
                  <a:pt x="11480" y="8561"/>
                  <a:pt x="12608" y="7761"/>
                  <a:pt x="13937" y="7263"/>
                </a:cubicBezTo>
                <a:cubicBezTo>
                  <a:pt x="15321" y="6746"/>
                  <a:pt x="16879" y="6648"/>
                  <a:pt x="18331" y="6436"/>
                </a:cubicBezTo>
                <a:cubicBezTo>
                  <a:pt x="19806" y="6220"/>
                  <a:pt x="21283" y="5971"/>
                  <a:pt x="22697" y="5486"/>
                </a:cubicBezTo>
                <a:cubicBezTo>
                  <a:pt x="23971" y="5047"/>
                  <a:pt x="25389" y="4232"/>
                  <a:pt x="26368" y="3438"/>
                </a:cubicBezTo>
                <a:cubicBezTo>
                  <a:pt x="26873" y="3028"/>
                  <a:pt x="27352" y="2592"/>
                  <a:pt x="27795" y="2114"/>
                </a:cubicBezTo>
                <a:cubicBezTo>
                  <a:pt x="28013" y="1879"/>
                  <a:pt x="28224" y="1634"/>
                  <a:pt x="28423" y="1382"/>
                </a:cubicBezTo>
                <a:lnTo>
                  <a:pt x="28423" y="1382"/>
                </a:lnTo>
                <a:cubicBezTo>
                  <a:pt x="28423" y="1382"/>
                  <a:pt x="28423" y="1382"/>
                  <a:pt x="28423" y="1382"/>
                </a:cubicBezTo>
                <a:cubicBezTo>
                  <a:pt x="28420" y="1382"/>
                  <a:pt x="28582" y="1167"/>
                  <a:pt x="28596" y="1146"/>
                </a:cubicBezTo>
                <a:cubicBezTo>
                  <a:pt x="28677" y="1034"/>
                  <a:pt x="28756" y="920"/>
                  <a:pt x="28833" y="805"/>
                </a:cubicBezTo>
                <a:cubicBezTo>
                  <a:pt x="29008" y="544"/>
                  <a:pt x="29173" y="275"/>
                  <a:pt x="29328" y="1"/>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rot="-5400000">
            <a:off x="269322" y="321536"/>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rot="-5400000">
            <a:off x="423849" y="746227"/>
            <a:ext cx="303770" cy="303827"/>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rot="10800000">
            <a:off x="7019332" y="4159556"/>
            <a:ext cx="2124666" cy="1008544"/>
          </a:xfrm>
          <a:custGeom>
            <a:avLst/>
            <a:gdLst/>
            <a:ahLst/>
            <a:cxnLst/>
            <a:rect l="l" t="t" r="r" b="b"/>
            <a:pathLst>
              <a:path w="29329" h="13922" extrusionOk="0">
                <a:moveTo>
                  <a:pt x="1" y="1"/>
                </a:moveTo>
                <a:lnTo>
                  <a:pt x="1" y="13918"/>
                </a:lnTo>
                <a:cubicBezTo>
                  <a:pt x="102" y="13921"/>
                  <a:pt x="203" y="13922"/>
                  <a:pt x="304" y="13922"/>
                </a:cubicBezTo>
                <a:cubicBezTo>
                  <a:pt x="2781" y="13922"/>
                  <a:pt x="5254" y="13245"/>
                  <a:pt x="7396" y="11878"/>
                </a:cubicBezTo>
                <a:cubicBezTo>
                  <a:pt x="8464" y="11196"/>
                  <a:pt x="9360" y="10338"/>
                  <a:pt x="10399" y="9468"/>
                </a:cubicBezTo>
                <a:cubicBezTo>
                  <a:pt x="11480" y="8561"/>
                  <a:pt x="12608" y="7761"/>
                  <a:pt x="13937" y="7263"/>
                </a:cubicBezTo>
                <a:cubicBezTo>
                  <a:pt x="15321" y="6746"/>
                  <a:pt x="16879" y="6648"/>
                  <a:pt x="18331" y="6436"/>
                </a:cubicBezTo>
                <a:cubicBezTo>
                  <a:pt x="19806" y="6220"/>
                  <a:pt x="21283" y="5971"/>
                  <a:pt x="22697" y="5486"/>
                </a:cubicBezTo>
                <a:cubicBezTo>
                  <a:pt x="23971" y="5047"/>
                  <a:pt x="25389" y="4232"/>
                  <a:pt x="26368" y="3438"/>
                </a:cubicBezTo>
                <a:cubicBezTo>
                  <a:pt x="26873" y="3028"/>
                  <a:pt x="27352" y="2592"/>
                  <a:pt x="27795" y="2114"/>
                </a:cubicBezTo>
                <a:cubicBezTo>
                  <a:pt x="28013" y="1879"/>
                  <a:pt x="28224" y="1634"/>
                  <a:pt x="28423" y="1382"/>
                </a:cubicBezTo>
                <a:lnTo>
                  <a:pt x="28423" y="1382"/>
                </a:lnTo>
                <a:cubicBezTo>
                  <a:pt x="28423" y="1382"/>
                  <a:pt x="28423" y="1382"/>
                  <a:pt x="28423" y="1382"/>
                </a:cubicBezTo>
                <a:cubicBezTo>
                  <a:pt x="28420" y="1382"/>
                  <a:pt x="28582" y="1167"/>
                  <a:pt x="28596" y="1146"/>
                </a:cubicBezTo>
                <a:cubicBezTo>
                  <a:pt x="28677" y="1034"/>
                  <a:pt x="28756" y="920"/>
                  <a:pt x="28833" y="805"/>
                </a:cubicBezTo>
                <a:cubicBezTo>
                  <a:pt x="29008" y="544"/>
                  <a:pt x="29173" y="275"/>
                  <a:pt x="29328" y="1"/>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rot="10800000">
            <a:off x="7383892" y="4353655"/>
            <a:ext cx="1760107" cy="835494"/>
          </a:xfrm>
          <a:custGeom>
            <a:avLst/>
            <a:gdLst/>
            <a:ahLst/>
            <a:cxnLst/>
            <a:rect l="l" t="t" r="r" b="b"/>
            <a:pathLst>
              <a:path w="29329" h="13922" extrusionOk="0">
                <a:moveTo>
                  <a:pt x="1" y="1"/>
                </a:moveTo>
                <a:lnTo>
                  <a:pt x="1" y="13918"/>
                </a:lnTo>
                <a:cubicBezTo>
                  <a:pt x="102" y="13921"/>
                  <a:pt x="203" y="13922"/>
                  <a:pt x="304" y="13922"/>
                </a:cubicBezTo>
                <a:cubicBezTo>
                  <a:pt x="2781" y="13922"/>
                  <a:pt x="5254" y="13245"/>
                  <a:pt x="7396" y="11878"/>
                </a:cubicBezTo>
                <a:cubicBezTo>
                  <a:pt x="8464" y="11196"/>
                  <a:pt x="9360" y="10338"/>
                  <a:pt x="10399" y="9468"/>
                </a:cubicBezTo>
                <a:cubicBezTo>
                  <a:pt x="11480" y="8561"/>
                  <a:pt x="12608" y="7761"/>
                  <a:pt x="13937" y="7263"/>
                </a:cubicBezTo>
                <a:cubicBezTo>
                  <a:pt x="15321" y="6746"/>
                  <a:pt x="16879" y="6648"/>
                  <a:pt x="18331" y="6436"/>
                </a:cubicBezTo>
                <a:cubicBezTo>
                  <a:pt x="19806" y="6220"/>
                  <a:pt x="21283" y="5971"/>
                  <a:pt x="22697" y="5486"/>
                </a:cubicBezTo>
                <a:cubicBezTo>
                  <a:pt x="23971" y="5047"/>
                  <a:pt x="25389" y="4232"/>
                  <a:pt x="26368" y="3438"/>
                </a:cubicBezTo>
                <a:cubicBezTo>
                  <a:pt x="26873" y="3028"/>
                  <a:pt x="27352" y="2592"/>
                  <a:pt x="27795" y="2114"/>
                </a:cubicBezTo>
                <a:cubicBezTo>
                  <a:pt x="28013" y="1879"/>
                  <a:pt x="28224" y="1634"/>
                  <a:pt x="28423" y="1382"/>
                </a:cubicBezTo>
                <a:lnTo>
                  <a:pt x="28423" y="1382"/>
                </a:lnTo>
                <a:cubicBezTo>
                  <a:pt x="28423" y="1382"/>
                  <a:pt x="28423" y="1382"/>
                  <a:pt x="28423" y="1382"/>
                </a:cubicBezTo>
                <a:cubicBezTo>
                  <a:pt x="28420" y="1382"/>
                  <a:pt x="28582" y="1167"/>
                  <a:pt x="28596" y="1146"/>
                </a:cubicBezTo>
                <a:cubicBezTo>
                  <a:pt x="28677" y="1034"/>
                  <a:pt x="28756" y="920"/>
                  <a:pt x="28833" y="805"/>
                </a:cubicBezTo>
                <a:cubicBezTo>
                  <a:pt x="29008" y="544"/>
                  <a:pt x="29173" y="275"/>
                  <a:pt x="29328" y="1"/>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8470514" y="460676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3"/>
          <p:cNvGrpSpPr/>
          <p:nvPr/>
        </p:nvGrpSpPr>
        <p:grpSpPr>
          <a:xfrm rot="10800000">
            <a:off x="197450" y="4456778"/>
            <a:ext cx="232730" cy="523906"/>
            <a:chOff x="122875" y="1903278"/>
            <a:chExt cx="232730" cy="523906"/>
          </a:xfrm>
        </p:grpSpPr>
        <p:grpSp>
          <p:nvGrpSpPr>
            <p:cNvPr id="316" name="Google Shape;316;p13"/>
            <p:cNvGrpSpPr/>
            <p:nvPr/>
          </p:nvGrpSpPr>
          <p:grpSpPr>
            <a:xfrm>
              <a:off x="122875" y="2073117"/>
              <a:ext cx="232729" cy="354067"/>
              <a:chOff x="465775" y="1254455"/>
              <a:chExt cx="232729" cy="354067"/>
            </a:xfrm>
          </p:grpSpPr>
          <p:sp>
            <p:nvSpPr>
              <p:cNvPr id="317" name="Google Shape;317;p13"/>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3"/>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13"/>
          <p:cNvSpPr/>
          <p:nvPr/>
        </p:nvSpPr>
        <p:spPr>
          <a:xfrm>
            <a:off x="8662994" y="42885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13"/>
          <p:cNvGrpSpPr/>
          <p:nvPr/>
        </p:nvGrpSpPr>
        <p:grpSpPr>
          <a:xfrm>
            <a:off x="4208888" y="4608050"/>
            <a:ext cx="482913" cy="310125"/>
            <a:chOff x="6013125" y="4293875"/>
            <a:chExt cx="482913" cy="310125"/>
          </a:xfrm>
        </p:grpSpPr>
        <p:sp>
          <p:nvSpPr>
            <p:cNvPr id="322" name="Google Shape;322;p13"/>
            <p:cNvSpPr/>
            <p:nvPr/>
          </p:nvSpPr>
          <p:spPr>
            <a:xfrm>
              <a:off x="6013125"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6199531"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6385938"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6013125"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6199531"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6385938"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13"/>
          <p:cNvGrpSpPr/>
          <p:nvPr/>
        </p:nvGrpSpPr>
        <p:grpSpPr>
          <a:xfrm>
            <a:off x="7290042" y="-530607"/>
            <a:ext cx="2393764" cy="2013944"/>
            <a:chOff x="7290042" y="-530607"/>
            <a:chExt cx="2393764" cy="2013944"/>
          </a:xfrm>
        </p:grpSpPr>
        <p:grpSp>
          <p:nvGrpSpPr>
            <p:cNvPr id="329" name="Google Shape;329;p13"/>
            <p:cNvGrpSpPr/>
            <p:nvPr/>
          </p:nvGrpSpPr>
          <p:grpSpPr>
            <a:xfrm rot="-469750">
              <a:off x="7402434" y="-391567"/>
              <a:ext cx="2168980" cy="1735863"/>
              <a:chOff x="6331625" y="3722375"/>
              <a:chExt cx="983550" cy="619475"/>
            </a:xfrm>
          </p:grpSpPr>
          <p:sp>
            <p:nvSpPr>
              <p:cNvPr id="330" name="Google Shape;330;p13"/>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p:nvPr/>
          </p:nvSpPr>
          <p:spPr>
            <a:xfrm>
              <a:off x="8263671" y="24930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7492146" y="47995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
  <p:cSld name="SECTION_HEADER_1">
    <p:spTree>
      <p:nvGrpSpPr>
        <p:cNvPr id="1" name="Shape 361"/>
        <p:cNvGrpSpPr/>
        <p:nvPr/>
      </p:nvGrpSpPr>
      <p:grpSpPr>
        <a:xfrm>
          <a:off x="0" y="0"/>
          <a:ext cx="0" cy="0"/>
          <a:chOff x="0" y="0"/>
          <a:chExt cx="0" cy="0"/>
        </a:xfrm>
      </p:grpSpPr>
      <p:sp>
        <p:nvSpPr>
          <p:cNvPr id="362" name="Google Shape;362;p15"/>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3" name="Google Shape;363;p15"/>
          <p:cNvSpPr txBox="1">
            <a:spLocks noGrp="1"/>
          </p:cNvSpPr>
          <p:nvPr>
            <p:ph type="title" idx="2" hasCustomPrompt="1"/>
          </p:nvPr>
        </p:nvSpPr>
        <p:spPr>
          <a:xfrm>
            <a:off x="3968400" y="1104675"/>
            <a:ext cx="1207200" cy="1255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4" name="Google Shape;364;p15"/>
          <p:cNvSpPr txBox="1">
            <a:spLocks noGrp="1"/>
          </p:cNvSpPr>
          <p:nvPr>
            <p:ph type="subTitle" idx="1"/>
          </p:nvPr>
        </p:nvSpPr>
        <p:spPr>
          <a:xfrm>
            <a:off x="2038200" y="3256200"/>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5" name="Google Shape;365;p15"/>
          <p:cNvSpPr/>
          <p:nvPr/>
        </p:nvSpPr>
        <p:spPr>
          <a:xfrm>
            <a:off x="7390081" y="3785620"/>
            <a:ext cx="1839124" cy="1534566"/>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7025825" y="3342001"/>
            <a:ext cx="2203425" cy="1838490"/>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5"/>
          <p:cNvGrpSpPr/>
          <p:nvPr/>
        </p:nvGrpSpPr>
        <p:grpSpPr>
          <a:xfrm>
            <a:off x="7290042" y="-530607"/>
            <a:ext cx="2393764" cy="2013944"/>
            <a:chOff x="7290042" y="-530607"/>
            <a:chExt cx="2393764" cy="2013944"/>
          </a:xfrm>
        </p:grpSpPr>
        <p:grpSp>
          <p:nvGrpSpPr>
            <p:cNvPr id="368" name="Google Shape;368;p15"/>
            <p:cNvGrpSpPr/>
            <p:nvPr/>
          </p:nvGrpSpPr>
          <p:grpSpPr>
            <a:xfrm rot="-469750">
              <a:off x="7402434" y="-391567"/>
              <a:ext cx="2168980" cy="1735863"/>
              <a:chOff x="6331625" y="3722375"/>
              <a:chExt cx="983550" cy="619475"/>
            </a:xfrm>
          </p:grpSpPr>
          <p:sp>
            <p:nvSpPr>
              <p:cNvPr id="369" name="Google Shape;369;p15"/>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5"/>
            <p:cNvSpPr/>
            <p:nvPr/>
          </p:nvSpPr>
          <p:spPr>
            <a:xfrm>
              <a:off x="8263671" y="24930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7492146" y="479953"/>
              <a:ext cx="167098" cy="167143"/>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15"/>
          <p:cNvSpPr/>
          <p:nvPr/>
        </p:nvSpPr>
        <p:spPr>
          <a:xfrm rot="10800000">
            <a:off x="-98504" y="-182249"/>
            <a:ext cx="1839124" cy="1534566"/>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rot="10800000">
            <a:off x="-98550" y="-42553"/>
            <a:ext cx="2203425" cy="1838490"/>
          </a:xfrm>
          <a:custGeom>
            <a:avLst/>
            <a:gdLst/>
            <a:ahLst/>
            <a:cxnLst/>
            <a:rect l="l" t="t" r="r" b="b"/>
            <a:pathLst>
              <a:path w="33716" h="30981" extrusionOk="0">
                <a:moveTo>
                  <a:pt x="1498" y="24946"/>
                </a:moveTo>
                <a:lnTo>
                  <a:pt x="1498" y="24946"/>
                </a:lnTo>
                <a:cubicBezTo>
                  <a:pt x="1488" y="24967"/>
                  <a:pt x="1478" y="24991"/>
                  <a:pt x="1465" y="25017"/>
                </a:cubicBezTo>
                <a:cubicBezTo>
                  <a:pt x="1476" y="24994"/>
                  <a:pt x="1487" y="24970"/>
                  <a:pt x="1498" y="24946"/>
                </a:cubicBezTo>
                <a:close/>
                <a:moveTo>
                  <a:pt x="33715" y="1"/>
                </a:moveTo>
                <a:cubicBezTo>
                  <a:pt x="32999" y="660"/>
                  <a:pt x="32331" y="1371"/>
                  <a:pt x="31717" y="2127"/>
                </a:cubicBezTo>
                <a:cubicBezTo>
                  <a:pt x="31685" y="2166"/>
                  <a:pt x="31465" y="2452"/>
                  <a:pt x="31463" y="2452"/>
                </a:cubicBezTo>
                <a:cubicBezTo>
                  <a:pt x="31463" y="2452"/>
                  <a:pt x="31466" y="2447"/>
                  <a:pt x="31474" y="2436"/>
                </a:cubicBezTo>
                <a:lnTo>
                  <a:pt x="31474" y="2436"/>
                </a:lnTo>
                <a:cubicBezTo>
                  <a:pt x="31407" y="2525"/>
                  <a:pt x="31342" y="2613"/>
                  <a:pt x="31277" y="2701"/>
                </a:cubicBezTo>
                <a:cubicBezTo>
                  <a:pt x="31102" y="2943"/>
                  <a:pt x="30930" y="3189"/>
                  <a:pt x="30764" y="3437"/>
                </a:cubicBezTo>
                <a:cubicBezTo>
                  <a:pt x="30447" y="3910"/>
                  <a:pt x="30147" y="4395"/>
                  <a:pt x="29863" y="4889"/>
                </a:cubicBezTo>
                <a:cubicBezTo>
                  <a:pt x="28422" y="7391"/>
                  <a:pt x="27797" y="9819"/>
                  <a:pt x="26002" y="12116"/>
                </a:cubicBezTo>
                <a:cubicBezTo>
                  <a:pt x="24524" y="14007"/>
                  <a:pt x="22483" y="15245"/>
                  <a:pt x="20212" y="15967"/>
                </a:cubicBezTo>
                <a:cubicBezTo>
                  <a:pt x="19021" y="16344"/>
                  <a:pt x="17789" y="16578"/>
                  <a:pt x="16555" y="16766"/>
                </a:cubicBezTo>
                <a:cubicBezTo>
                  <a:pt x="15064" y="16991"/>
                  <a:pt x="14209" y="17061"/>
                  <a:pt x="12673" y="17355"/>
                </a:cubicBezTo>
                <a:cubicBezTo>
                  <a:pt x="11553" y="17571"/>
                  <a:pt x="10440" y="17837"/>
                  <a:pt x="9352" y="18184"/>
                </a:cubicBezTo>
                <a:cubicBezTo>
                  <a:pt x="8848" y="18345"/>
                  <a:pt x="8353" y="18527"/>
                  <a:pt x="7862" y="18722"/>
                </a:cubicBezTo>
                <a:cubicBezTo>
                  <a:pt x="7871" y="18719"/>
                  <a:pt x="7875" y="18717"/>
                  <a:pt x="7876" y="18717"/>
                </a:cubicBezTo>
                <a:cubicBezTo>
                  <a:pt x="7888" y="18717"/>
                  <a:pt x="7436" y="18910"/>
                  <a:pt x="7348" y="18952"/>
                </a:cubicBezTo>
                <a:cubicBezTo>
                  <a:pt x="7164" y="19039"/>
                  <a:pt x="6981" y="19129"/>
                  <a:pt x="6800" y="19223"/>
                </a:cubicBezTo>
                <a:cubicBezTo>
                  <a:pt x="6347" y="19458"/>
                  <a:pt x="5905" y="19718"/>
                  <a:pt x="5478" y="20000"/>
                </a:cubicBezTo>
                <a:cubicBezTo>
                  <a:pt x="5319" y="20106"/>
                  <a:pt x="5164" y="20218"/>
                  <a:pt x="5008" y="20328"/>
                </a:cubicBezTo>
                <a:cubicBezTo>
                  <a:pt x="4971" y="20353"/>
                  <a:pt x="4885" y="20422"/>
                  <a:pt x="4841" y="20457"/>
                </a:cubicBezTo>
                <a:lnTo>
                  <a:pt x="4841" y="20457"/>
                </a:lnTo>
                <a:cubicBezTo>
                  <a:pt x="4867" y="20436"/>
                  <a:pt x="4915" y="20397"/>
                  <a:pt x="4993" y="20334"/>
                </a:cubicBezTo>
                <a:lnTo>
                  <a:pt x="4993" y="20334"/>
                </a:lnTo>
                <a:cubicBezTo>
                  <a:pt x="4906" y="20404"/>
                  <a:pt x="4817" y="20474"/>
                  <a:pt x="4730" y="20547"/>
                </a:cubicBezTo>
                <a:cubicBezTo>
                  <a:pt x="4359" y="20855"/>
                  <a:pt x="4006" y="21186"/>
                  <a:pt x="3673" y="21538"/>
                </a:cubicBezTo>
                <a:cubicBezTo>
                  <a:pt x="3547" y="21673"/>
                  <a:pt x="3422" y="21810"/>
                  <a:pt x="3301" y="21950"/>
                </a:cubicBezTo>
                <a:cubicBezTo>
                  <a:pt x="3238" y="22024"/>
                  <a:pt x="2983" y="22360"/>
                  <a:pt x="2977" y="22360"/>
                </a:cubicBezTo>
                <a:cubicBezTo>
                  <a:pt x="2976" y="22360"/>
                  <a:pt x="2979" y="22356"/>
                  <a:pt x="2985" y="22346"/>
                </a:cubicBezTo>
                <a:lnTo>
                  <a:pt x="2985" y="22346"/>
                </a:lnTo>
                <a:cubicBezTo>
                  <a:pt x="2484" y="23057"/>
                  <a:pt x="2036" y="23789"/>
                  <a:pt x="1664" y="24579"/>
                </a:cubicBezTo>
                <a:cubicBezTo>
                  <a:pt x="1606" y="24700"/>
                  <a:pt x="1553" y="24824"/>
                  <a:pt x="1498" y="24946"/>
                </a:cubicBezTo>
                <a:lnTo>
                  <a:pt x="1498" y="24946"/>
                </a:lnTo>
                <a:cubicBezTo>
                  <a:pt x="1539" y="24855"/>
                  <a:pt x="1554" y="24822"/>
                  <a:pt x="1554" y="24822"/>
                </a:cubicBezTo>
                <a:lnTo>
                  <a:pt x="1554" y="24822"/>
                </a:lnTo>
                <a:cubicBezTo>
                  <a:pt x="1555" y="24822"/>
                  <a:pt x="1472" y="25006"/>
                  <a:pt x="1450" y="25060"/>
                </a:cubicBezTo>
                <a:cubicBezTo>
                  <a:pt x="1374" y="25253"/>
                  <a:pt x="1299" y="25447"/>
                  <a:pt x="1229" y="25643"/>
                </a:cubicBezTo>
                <a:cubicBezTo>
                  <a:pt x="1053" y="26132"/>
                  <a:pt x="899" y="26628"/>
                  <a:pt x="761" y="27129"/>
                </a:cubicBezTo>
                <a:cubicBezTo>
                  <a:pt x="459" y="28229"/>
                  <a:pt x="237" y="29352"/>
                  <a:pt x="69" y="30481"/>
                </a:cubicBezTo>
                <a:cubicBezTo>
                  <a:pt x="64" y="30516"/>
                  <a:pt x="31" y="30756"/>
                  <a:pt x="16" y="30860"/>
                </a:cubicBezTo>
                <a:cubicBezTo>
                  <a:pt x="12" y="30895"/>
                  <a:pt x="6" y="30940"/>
                  <a:pt x="1" y="30980"/>
                </a:cubicBezTo>
                <a:lnTo>
                  <a:pt x="33715" y="30980"/>
                </a:lnTo>
                <a:lnTo>
                  <a:pt x="33715" y="1"/>
                </a:ln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15"/>
          <p:cNvGrpSpPr/>
          <p:nvPr/>
        </p:nvGrpSpPr>
        <p:grpSpPr>
          <a:xfrm>
            <a:off x="956474" y="3366425"/>
            <a:ext cx="2516081" cy="1892012"/>
            <a:chOff x="6124300" y="3504150"/>
            <a:chExt cx="1190875" cy="895500"/>
          </a:xfrm>
        </p:grpSpPr>
        <p:sp>
          <p:nvSpPr>
            <p:cNvPr id="376" name="Google Shape;376;p15"/>
            <p:cNvSpPr/>
            <p:nvPr/>
          </p:nvSpPr>
          <p:spPr>
            <a:xfrm>
              <a:off x="6738275" y="3728450"/>
              <a:ext cx="108925" cy="10892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6124300" y="3504150"/>
              <a:ext cx="786075" cy="895500"/>
            </a:xfrm>
            <a:custGeom>
              <a:avLst/>
              <a:gdLst/>
              <a:ahLst/>
              <a:cxnLst/>
              <a:rect l="l" t="t" r="r" b="b"/>
              <a:pathLst>
                <a:path w="31443" h="35820" extrusionOk="0">
                  <a:moveTo>
                    <a:pt x="332" y="0"/>
                  </a:moveTo>
                  <a:cubicBezTo>
                    <a:pt x="172" y="0"/>
                    <a:pt x="0" y="112"/>
                    <a:pt x="0" y="319"/>
                  </a:cubicBezTo>
                  <a:cubicBezTo>
                    <a:pt x="2" y="5011"/>
                    <a:pt x="430" y="9697"/>
                    <a:pt x="1297" y="14310"/>
                  </a:cubicBezTo>
                  <a:cubicBezTo>
                    <a:pt x="1660" y="16238"/>
                    <a:pt x="2078" y="18167"/>
                    <a:pt x="2616" y="20055"/>
                  </a:cubicBezTo>
                  <a:cubicBezTo>
                    <a:pt x="3101" y="21762"/>
                    <a:pt x="3761" y="23483"/>
                    <a:pt x="4940" y="24840"/>
                  </a:cubicBezTo>
                  <a:cubicBezTo>
                    <a:pt x="6997" y="27205"/>
                    <a:pt x="10184" y="28047"/>
                    <a:pt x="13203" y="28248"/>
                  </a:cubicBezTo>
                  <a:cubicBezTo>
                    <a:pt x="13835" y="28290"/>
                    <a:pt x="14469" y="28305"/>
                    <a:pt x="15105" y="28305"/>
                  </a:cubicBezTo>
                  <a:cubicBezTo>
                    <a:pt x="16617" y="28305"/>
                    <a:pt x="18137" y="28221"/>
                    <a:pt x="19650" y="28221"/>
                  </a:cubicBezTo>
                  <a:cubicBezTo>
                    <a:pt x="21357" y="28221"/>
                    <a:pt x="23055" y="28328"/>
                    <a:pt x="24720" y="28784"/>
                  </a:cubicBezTo>
                  <a:cubicBezTo>
                    <a:pt x="27777" y="29619"/>
                    <a:pt x="30838" y="32146"/>
                    <a:pt x="30792" y="35552"/>
                  </a:cubicBezTo>
                  <a:cubicBezTo>
                    <a:pt x="30790" y="35734"/>
                    <a:pt x="30919" y="35819"/>
                    <a:pt x="31059" y="35819"/>
                  </a:cubicBezTo>
                  <a:cubicBezTo>
                    <a:pt x="31219" y="35819"/>
                    <a:pt x="31393" y="35707"/>
                    <a:pt x="31396" y="35502"/>
                  </a:cubicBezTo>
                  <a:cubicBezTo>
                    <a:pt x="31442" y="32014"/>
                    <a:pt x="28442" y="29351"/>
                    <a:pt x="25340" y="28341"/>
                  </a:cubicBezTo>
                  <a:cubicBezTo>
                    <a:pt x="23522" y="27749"/>
                    <a:pt x="21641" y="27616"/>
                    <a:pt x="19747" y="27616"/>
                  </a:cubicBezTo>
                  <a:cubicBezTo>
                    <a:pt x="18201" y="27616"/>
                    <a:pt x="16647" y="27705"/>
                    <a:pt x="15111" y="27705"/>
                  </a:cubicBezTo>
                  <a:cubicBezTo>
                    <a:pt x="14726" y="27705"/>
                    <a:pt x="14341" y="27699"/>
                    <a:pt x="13959" y="27685"/>
                  </a:cubicBezTo>
                  <a:cubicBezTo>
                    <a:pt x="10711" y="27568"/>
                    <a:pt x="7100" y="26773"/>
                    <a:pt x="5055" y="24018"/>
                  </a:cubicBezTo>
                  <a:cubicBezTo>
                    <a:pt x="3952" y="22533"/>
                    <a:pt x="3401" y="20727"/>
                    <a:pt x="2945" y="18957"/>
                  </a:cubicBezTo>
                  <a:cubicBezTo>
                    <a:pt x="2409" y="16870"/>
                    <a:pt x="1967" y="14765"/>
                    <a:pt x="1615" y="12643"/>
                  </a:cubicBezTo>
                  <a:cubicBezTo>
                    <a:pt x="938" y="8553"/>
                    <a:pt x="606" y="4413"/>
                    <a:pt x="603" y="268"/>
                  </a:cubicBezTo>
                  <a:cubicBezTo>
                    <a:pt x="603" y="86"/>
                    <a:pt x="47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6971200" y="3905525"/>
              <a:ext cx="51250" cy="47250"/>
            </a:xfrm>
            <a:custGeom>
              <a:avLst/>
              <a:gdLst/>
              <a:ahLst/>
              <a:cxnLst/>
              <a:rect l="l" t="t" r="r" b="b"/>
              <a:pathLst>
                <a:path w="2050" h="1890" extrusionOk="0">
                  <a:moveTo>
                    <a:pt x="985" y="0"/>
                  </a:moveTo>
                  <a:cubicBezTo>
                    <a:pt x="824" y="0"/>
                    <a:pt x="664" y="41"/>
                    <a:pt x="518" y="123"/>
                  </a:cubicBezTo>
                  <a:cubicBezTo>
                    <a:pt x="186" y="312"/>
                    <a:pt x="0" y="682"/>
                    <a:pt x="47" y="1061"/>
                  </a:cubicBezTo>
                  <a:cubicBezTo>
                    <a:pt x="94" y="1440"/>
                    <a:pt x="365" y="1754"/>
                    <a:pt x="733" y="1855"/>
                  </a:cubicBezTo>
                  <a:cubicBezTo>
                    <a:pt x="817" y="1878"/>
                    <a:pt x="901" y="1889"/>
                    <a:pt x="985" y="1889"/>
                  </a:cubicBezTo>
                  <a:cubicBezTo>
                    <a:pt x="1271" y="1889"/>
                    <a:pt x="1547" y="1758"/>
                    <a:pt x="1729" y="1525"/>
                  </a:cubicBezTo>
                  <a:cubicBezTo>
                    <a:pt x="2050" y="1114"/>
                    <a:pt x="1976" y="520"/>
                    <a:pt x="1566" y="200"/>
                  </a:cubicBezTo>
                  <a:cubicBezTo>
                    <a:pt x="1396" y="68"/>
                    <a:pt x="1191"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6679350" y="4038450"/>
              <a:ext cx="113850" cy="105825"/>
            </a:xfrm>
            <a:custGeom>
              <a:avLst/>
              <a:gdLst/>
              <a:ahLst/>
              <a:cxnLst/>
              <a:rect l="l" t="t" r="r" b="b"/>
              <a:pathLst>
                <a:path w="4554" h="4233" extrusionOk="0">
                  <a:moveTo>
                    <a:pt x="2274" y="0"/>
                  </a:moveTo>
                  <a:cubicBezTo>
                    <a:pt x="1256" y="0"/>
                    <a:pt x="358" y="738"/>
                    <a:pt x="188" y="1776"/>
                  </a:cubicBezTo>
                  <a:cubicBezTo>
                    <a:pt x="0" y="2928"/>
                    <a:pt x="782" y="4016"/>
                    <a:pt x="1936" y="4204"/>
                  </a:cubicBezTo>
                  <a:cubicBezTo>
                    <a:pt x="2051" y="4223"/>
                    <a:pt x="2166" y="4232"/>
                    <a:pt x="2280" y="4232"/>
                  </a:cubicBezTo>
                  <a:cubicBezTo>
                    <a:pt x="3298" y="4232"/>
                    <a:pt x="4196" y="3495"/>
                    <a:pt x="4365" y="2457"/>
                  </a:cubicBezTo>
                  <a:cubicBezTo>
                    <a:pt x="4554" y="1303"/>
                    <a:pt x="3770" y="216"/>
                    <a:pt x="2618" y="28"/>
                  </a:cubicBezTo>
                  <a:cubicBezTo>
                    <a:pt x="2502" y="9"/>
                    <a:pt x="2388" y="0"/>
                    <a:pt x="2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5"/>
          <p:cNvGrpSpPr/>
          <p:nvPr/>
        </p:nvGrpSpPr>
        <p:grpSpPr>
          <a:xfrm>
            <a:off x="382401" y="1954228"/>
            <a:ext cx="523929" cy="668831"/>
            <a:chOff x="1836500" y="3644325"/>
            <a:chExt cx="293600" cy="374800"/>
          </a:xfrm>
        </p:grpSpPr>
        <p:sp>
          <p:nvSpPr>
            <p:cNvPr id="383" name="Google Shape;383;p15"/>
            <p:cNvSpPr/>
            <p:nvPr/>
          </p:nvSpPr>
          <p:spPr>
            <a:xfrm>
              <a:off x="1836500" y="3644325"/>
              <a:ext cx="293600" cy="374800"/>
            </a:xfrm>
            <a:custGeom>
              <a:avLst/>
              <a:gdLst/>
              <a:ahLst/>
              <a:cxnLst/>
              <a:rect l="l" t="t" r="r" b="b"/>
              <a:pathLst>
                <a:path w="11744" h="14992" extrusionOk="0">
                  <a:moveTo>
                    <a:pt x="3032" y="0"/>
                  </a:moveTo>
                  <a:cubicBezTo>
                    <a:pt x="2674" y="0"/>
                    <a:pt x="2311" y="72"/>
                    <a:pt x="1962" y="225"/>
                  </a:cubicBezTo>
                  <a:cubicBezTo>
                    <a:pt x="614" y="817"/>
                    <a:pt x="0" y="2389"/>
                    <a:pt x="592" y="3737"/>
                  </a:cubicBezTo>
                  <a:cubicBezTo>
                    <a:pt x="785" y="4179"/>
                    <a:pt x="1095" y="4560"/>
                    <a:pt x="1489" y="4840"/>
                  </a:cubicBezTo>
                  <a:cubicBezTo>
                    <a:pt x="851" y="6100"/>
                    <a:pt x="1010" y="7617"/>
                    <a:pt x="1894" y="8718"/>
                  </a:cubicBezTo>
                  <a:cubicBezTo>
                    <a:pt x="1505" y="9841"/>
                    <a:pt x="1554" y="11072"/>
                    <a:pt x="2033" y="12160"/>
                  </a:cubicBezTo>
                  <a:cubicBezTo>
                    <a:pt x="2811" y="13934"/>
                    <a:pt x="4546" y="14991"/>
                    <a:pt x="6366" y="14991"/>
                  </a:cubicBezTo>
                  <a:cubicBezTo>
                    <a:pt x="7000" y="14991"/>
                    <a:pt x="7645" y="14863"/>
                    <a:pt x="8263" y="14592"/>
                  </a:cubicBezTo>
                  <a:cubicBezTo>
                    <a:pt x="10655" y="13544"/>
                    <a:pt x="11743" y="10754"/>
                    <a:pt x="10695" y="8362"/>
                  </a:cubicBezTo>
                  <a:cubicBezTo>
                    <a:pt x="10218" y="7271"/>
                    <a:pt x="9347" y="6402"/>
                    <a:pt x="8256" y="5928"/>
                  </a:cubicBezTo>
                  <a:cubicBezTo>
                    <a:pt x="8045" y="4531"/>
                    <a:pt x="7036" y="3386"/>
                    <a:pt x="5678" y="3002"/>
                  </a:cubicBezTo>
                  <a:cubicBezTo>
                    <a:pt x="5739" y="2523"/>
                    <a:pt x="5669" y="2037"/>
                    <a:pt x="5474" y="1595"/>
                  </a:cubicBezTo>
                  <a:cubicBezTo>
                    <a:pt x="5035" y="596"/>
                    <a:pt x="4058" y="0"/>
                    <a:pt x="3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1884375" y="3654675"/>
              <a:ext cx="159925" cy="349750"/>
            </a:xfrm>
            <a:custGeom>
              <a:avLst/>
              <a:gdLst/>
              <a:ahLst/>
              <a:cxnLst/>
              <a:rect l="l" t="t" r="r" b="b"/>
              <a:pathLst>
                <a:path w="6397" h="13990" extrusionOk="0">
                  <a:moveTo>
                    <a:pt x="219" y="0"/>
                  </a:moveTo>
                  <a:cubicBezTo>
                    <a:pt x="193" y="0"/>
                    <a:pt x="165" y="6"/>
                    <a:pt x="139" y="18"/>
                  </a:cubicBezTo>
                  <a:cubicBezTo>
                    <a:pt x="45" y="58"/>
                    <a:pt x="1" y="158"/>
                    <a:pt x="37" y="242"/>
                  </a:cubicBezTo>
                  <a:lnTo>
                    <a:pt x="6024" y="13895"/>
                  </a:lnTo>
                  <a:cubicBezTo>
                    <a:pt x="6050" y="13954"/>
                    <a:pt x="6111" y="13989"/>
                    <a:pt x="6178" y="13989"/>
                  </a:cubicBezTo>
                  <a:cubicBezTo>
                    <a:pt x="6205" y="13989"/>
                    <a:pt x="6232" y="13984"/>
                    <a:pt x="6258" y="13973"/>
                  </a:cubicBezTo>
                  <a:cubicBezTo>
                    <a:pt x="6351" y="13931"/>
                    <a:pt x="6396" y="13831"/>
                    <a:pt x="6360" y="13748"/>
                  </a:cubicBezTo>
                  <a:lnTo>
                    <a:pt x="373" y="94"/>
                  </a:lnTo>
                  <a:cubicBezTo>
                    <a:pt x="346" y="35"/>
                    <a:pt x="286"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1876550" y="3739000"/>
              <a:ext cx="123600" cy="92750"/>
            </a:xfrm>
            <a:custGeom>
              <a:avLst/>
              <a:gdLst/>
              <a:ahLst/>
              <a:cxnLst/>
              <a:rect l="l" t="t" r="r" b="b"/>
              <a:pathLst>
                <a:path w="4944" h="3710" extrusionOk="0">
                  <a:moveTo>
                    <a:pt x="4747" y="1"/>
                  </a:moveTo>
                  <a:cubicBezTo>
                    <a:pt x="4678" y="1"/>
                    <a:pt x="4612" y="42"/>
                    <a:pt x="4586" y="111"/>
                  </a:cubicBezTo>
                  <a:lnTo>
                    <a:pt x="3353" y="3270"/>
                  </a:lnTo>
                  <a:lnTo>
                    <a:pt x="254" y="2168"/>
                  </a:lnTo>
                  <a:cubicBezTo>
                    <a:pt x="235" y="2161"/>
                    <a:pt x="215" y="2158"/>
                    <a:pt x="196" y="2158"/>
                  </a:cubicBezTo>
                  <a:cubicBezTo>
                    <a:pt x="124" y="2158"/>
                    <a:pt x="58" y="2202"/>
                    <a:pt x="33" y="2273"/>
                  </a:cubicBezTo>
                  <a:cubicBezTo>
                    <a:pt x="1" y="2364"/>
                    <a:pt x="48" y="2463"/>
                    <a:pt x="138" y="2495"/>
                  </a:cubicBezTo>
                  <a:lnTo>
                    <a:pt x="3554" y="3710"/>
                  </a:lnTo>
                  <a:lnTo>
                    <a:pt x="4909" y="238"/>
                  </a:lnTo>
                  <a:cubicBezTo>
                    <a:pt x="4944" y="148"/>
                    <a:pt x="4900" y="47"/>
                    <a:pt x="4811" y="13"/>
                  </a:cubicBezTo>
                  <a:cubicBezTo>
                    <a:pt x="4790" y="5"/>
                    <a:pt x="4768"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1921575" y="3832450"/>
              <a:ext cx="123600" cy="92775"/>
            </a:xfrm>
            <a:custGeom>
              <a:avLst/>
              <a:gdLst/>
              <a:ahLst/>
              <a:cxnLst/>
              <a:rect l="l" t="t" r="r" b="b"/>
              <a:pathLst>
                <a:path w="4944" h="3711" extrusionOk="0">
                  <a:moveTo>
                    <a:pt x="4747" y="0"/>
                  </a:moveTo>
                  <a:cubicBezTo>
                    <a:pt x="4678" y="0"/>
                    <a:pt x="4613" y="43"/>
                    <a:pt x="4586" y="110"/>
                  </a:cubicBezTo>
                  <a:lnTo>
                    <a:pt x="3353" y="3271"/>
                  </a:lnTo>
                  <a:lnTo>
                    <a:pt x="254" y="2168"/>
                  </a:lnTo>
                  <a:cubicBezTo>
                    <a:pt x="235" y="2162"/>
                    <a:pt x="215" y="2158"/>
                    <a:pt x="196" y="2158"/>
                  </a:cubicBezTo>
                  <a:cubicBezTo>
                    <a:pt x="125" y="2158"/>
                    <a:pt x="57" y="2203"/>
                    <a:pt x="32" y="2274"/>
                  </a:cubicBezTo>
                  <a:cubicBezTo>
                    <a:pt x="0" y="2363"/>
                    <a:pt x="47" y="2463"/>
                    <a:pt x="138" y="2495"/>
                  </a:cubicBezTo>
                  <a:lnTo>
                    <a:pt x="3554" y="3710"/>
                  </a:lnTo>
                  <a:lnTo>
                    <a:pt x="4909" y="237"/>
                  </a:lnTo>
                  <a:cubicBezTo>
                    <a:pt x="4943" y="148"/>
                    <a:pt x="4900" y="48"/>
                    <a:pt x="4810" y="12"/>
                  </a:cubicBezTo>
                  <a:cubicBezTo>
                    <a:pt x="4790" y="4"/>
                    <a:pt x="4768"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_1">
    <p:spTree>
      <p:nvGrpSpPr>
        <p:cNvPr id="1" name="Shape 387"/>
        <p:cNvGrpSpPr/>
        <p:nvPr/>
      </p:nvGrpSpPr>
      <p:grpSpPr>
        <a:xfrm>
          <a:off x="0" y="0"/>
          <a:ext cx="0" cy="0"/>
          <a:chOff x="0" y="0"/>
          <a:chExt cx="0" cy="0"/>
        </a:xfrm>
      </p:grpSpPr>
      <p:sp>
        <p:nvSpPr>
          <p:cNvPr id="388" name="Google Shape;388;p16"/>
          <p:cNvSpPr/>
          <p:nvPr/>
        </p:nvSpPr>
        <p:spPr>
          <a:xfrm rot="5400000">
            <a:off x="-1409342" y="1384204"/>
            <a:ext cx="5544122" cy="2691114"/>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5400000">
            <a:off x="-1651202" y="1384204"/>
            <a:ext cx="5544122" cy="2691114"/>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txBox="1">
            <a:spLocks noGrp="1"/>
          </p:cNvSpPr>
          <p:nvPr>
            <p:ph type="title"/>
          </p:nvPr>
        </p:nvSpPr>
        <p:spPr>
          <a:xfrm>
            <a:off x="2227250" y="2481075"/>
            <a:ext cx="5067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1" name="Google Shape;391;p16"/>
          <p:cNvSpPr txBox="1">
            <a:spLocks noGrp="1"/>
          </p:cNvSpPr>
          <p:nvPr>
            <p:ph type="title" idx="2" hasCustomPrompt="1"/>
          </p:nvPr>
        </p:nvSpPr>
        <p:spPr>
          <a:xfrm>
            <a:off x="6087650" y="1228275"/>
            <a:ext cx="1207200" cy="12528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92" name="Google Shape;392;p16"/>
          <p:cNvSpPr txBox="1">
            <a:spLocks noGrp="1"/>
          </p:cNvSpPr>
          <p:nvPr>
            <p:ph type="subTitle" idx="1"/>
          </p:nvPr>
        </p:nvSpPr>
        <p:spPr>
          <a:xfrm>
            <a:off x="2227250" y="3322875"/>
            <a:ext cx="50676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93" name="Google Shape;393;p16"/>
          <p:cNvGrpSpPr/>
          <p:nvPr/>
        </p:nvGrpSpPr>
        <p:grpSpPr>
          <a:xfrm rot="5400000">
            <a:off x="6597725" y="83203"/>
            <a:ext cx="232730" cy="523906"/>
            <a:chOff x="122875" y="1903278"/>
            <a:chExt cx="232730" cy="523906"/>
          </a:xfrm>
        </p:grpSpPr>
        <p:grpSp>
          <p:nvGrpSpPr>
            <p:cNvPr id="394" name="Google Shape;394;p16"/>
            <p:cNvGrpSpPr/>
            <p:nvPr/>
          </p:nvGrpSpPr>
          <p:grpSpPr>
            <a:xfrm>
              <a:off x="122875" y="2073117"/>
              <a:ext cx="232729" cy="354067"/>
              <a:chOff x="465775" y="1254455"/>
              <a:chExt cx="232729" cy="354067"/>
            </a:xfrm>
          </p:grpSpPr>
          <p:sp>
            <p:nvSpPr>
              <p:cNvPr id="395" name="Google Shape;395;p16"/>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6"/>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16"/>
          <p:cNvSpPr/>
          <p:nvPr/>
        </p:nvSpPr>
        <p:spPr>
          <a:xfrm rot="-1146503">
            <a:off x="8013080" y="159864"/>
            <a:ext cx="1071666" cy="973694"/>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146503">
            <a:off x="7934015" y="120747"/>
            <a:ext cx="803108" cy="747553"/>
          </a:xfrm>
          <a:custGeom>
            <a:avLst/>
            <a:gdLst/>
            <a:ahLst/>
            <a:cxnLst/>
            <a:rect l="l" t="t" r="r" b="b"/>
            <a:pathLst>
              <a:path w="17405" h="16201" extrusionOk="0">
                <a:moveTo>
                  <a:pt x="17106" y="0"/>
                </a:moveTo>
                <a:lnTo>
                  <a:pt x="17032" y="1687"/>
                </a:lnTo>
                <a:cubicBezTo>
                  <a:pt x="16975" y="2945"/>
                  <a:pt x="16948" y="4210"/>
                  <a:pt x="16809" y="5464"/>
                </a:cubicBezTo>
                <a:cubicBezTo>
                  <a:pt x="16568" y="7641"/>
                  <a:pt x="15836" y="9999"/>
                  <a:pt x="13921" y="11281"/>
                </a:cubicBezTo>
                <a:cubicBezTo>
                  <a:pt x="12970" y="11917"/>
                  <a:pt x="11919" y="12090"/>
                  <a:pt x="10839" y="12090"/>
                </a:cubicBezTo>
                <a:cubicBezTo>
                  <a:pt x="9585" y="12090"/>
                  <a:pt x="8290" y="11857"/>
                  <a:pt x="7065" y="11847"/>
                </a:cubicBezTo>
                <a:cubicBezTo>
                  <a:pt x="7044" y="11847"/>
                  <a:pt x="7024" y="11847"/>
                  <a:pt x="7003" y="11847"/>
                </a:cubicBezTo>
                <a:cubicBezTo>
                  <a:pt x="4894" y="11847"/>
                  <a:pt x="2943" y="12710"/>
                  <a:pt x="1395" y="14125"/>
                </a:cubicBezTo>
                <a:cubicBezTo>
                  <a:pt x="880" y="14598"/>
                  <a:pt x="413" y="15120"/>
                  <a:pt x="1" y="15685"/>
                </a:cubicBezTo>
                <a:lnTo>
                  <a:pt x="1" y="16200"/>
                </a:lnTo>
                <a:cubicBezTo>
                  <a:pt x="391" y="15628"/>
                  <a:pt x="832" y="15089"/>
                  <a:pt x="1330" y="14598"/>
                </a:cubicBezTo>
                <a:cubicBezTo>
                  <a:pt x="2894" y="13054"/>
                  <a:pt x="4889" y="12147"/>
                  <a:pt x="7082" y="12147"/>
                </a:cubicBezTo>
                <a:cubicBezTo>
                  <a:pt x="7165" y="12147"/>
                  <a:pt x="7248" y="12149"/>
                  <a:pt x="7331" y="12151"/>
                </a:cubicBezTo>
                <a:cubicBezTo>
                  <a:pt x="8485" y="12187"/>
                  <a:pt x="9692" y="12383"/>
                  <a:pt x="10868" y="12383"/>
                </a:cubicBezTo>
                <a:cubicBezTo>
                  <a:pt x="11961" y="12383"/>
                  <a:pt x="13027" y="12213"/>
                  <a:pt x="13998" y="11587"/>
                </a:cubicBezTo>
                <a:cubicBezTo>
                  <a:pt x="15791" y="10433"/>
                  <a:pt x="16662" y="8348"/>
                  <a:pt x="16993" y="6317"/>
                </a:cubicBezTo>
                <a:cubicBezTo>
                  <a:pt x="17213" y="4965"/>
                  <a:pt x="17246" y="3589"/>
                  <a:pt x="17306" y="2221"/>
                </a:cubicBezTo>
                <a:cubicBezTo>
                  <a:pt x="17339" y="1481"/>
                  <a:pt x="17372" y="741"/>
                  <a:pt x="1740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146503">
            <a:off x="7962354" y="89090"/>
            <a:ext cx="962254" cy="947396"/>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8503448" y="572651"/>
            <a:ext cx="90945" cy="90976"/>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8894148" y="170676"/>
            <a:ext cx="90945" cy="90976"/>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5400000">
            <a:off x="8658285" y="429128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5400000">
            <a:off x="8575536" y="3978567"/>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3"/>
        <p:cNvGrpSpPr/>
        <p:nvPr/>
      </p:nvGrpSpPr>
      <p:grpSpPr>
        <a:xfrm>
          <a:off x="0" y="0"/>
          <a:ext cx="0" cy="0"/>
          <a:chOff x="0" y="0"/>
          <a:chExt cx="0" cy="0"/>
        </a:xfrm>
      </p:grpSpPr>
      <p:sp>
        <p:nvSpPr>
          <p:cNvPr id="524" name="Google Shape;52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5" name="Google Shape;525;p24"/>
          <p:cNvSpPr txBox="1">
            <a:spLocks noGrp="1"/>
          </p:cNvSpPr>
          <p:nvPr>
            <p:ph type="subTitle" idx="1"/>
          </p:nvPr>
        </p:nvSpPr>
        <p:spPr>
          <a:xfrm>
            <a:off x="1081400" y="2761650"/>
            <a:ext cx="2089200" cy="11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6" name="Google Shape;526;p24"/>
          <p:cNvSpPr txBox="1">
            <a:spLocks noGrp="1"/>
          </p:cNvSpPr>
          <p:nvPr>
            <p:ph type="subTitle" idx="2"/>
          </p:nvPr>
        </p:nvSpPr>
        <p:spPr>
          <a:xfrm>
            <a:off x="3527396" y="2761650"/>
            <a:ext cx="2089200" cy="11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7" name="Google Shape;527;p24"/>
          <p:cNvSpPr txBox="1">
            <a:spLocks noGrp="1"/>
          </p:cNvSpPr>
          <p:nvPr>
            <p:ph type="subTitle" idx="3"/>
          </p:nvPr>
        </p:nvSpPr>
        <p:spPr>
          <a:xfrm>
            <a:off x="5973398" y="2761650"/>
            <a:ext cx="2089200" cy="11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8" name="Google Shape;528;p24"/>
          <p:cNvSpPr txBox="1">
            <a:spLocks noGrp="1"/>
          </p:cNvSpPr>
          <p:nvPr>
            <p:ph type="subTitle" idx="4"/>
          </p:nvPr>
        </p:nvSpPr>
        <p:spPr>
          <a:xfrm>
            <a:off x="1081403" y="2307075"/>
            <a:ext cx="2089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9" name="Google Shape;529;p24"/>
          <p:cNvSpPr txBox="1">
            <a:spLocks noGrp="1"/>
          </p:cNvSpPr>
          <p:nvPr>
            <p:ph type="subTitle" idx="5"/>
          </p:nvPr>
        </p:nvSpPr>
        <p:spPr>
          <a:xfrm>
            <a:off x="3527400" y="2307075"/>
            <a:ext cx="2089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0" name="Google Shape;530;p24"/>
          <p:cNvSpPr txBox="1">
            <a:spLocks noGrp="1"/>
          </p:cNvSpPr>
          <p:nvPr>
            <p:ph type="subTitle" idx="6"/>
          </p:nvPr>
        </p:nvSpPr>
        <p:spPr>
          <a:xfrm>
            <a:off x="5973397" y="2307075"/>
            <a:ext cx="2089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1" name="Google Shape;531;p24"/>
          <p:cNvSpPr/>
          <p:nvPr/>
        </p:nvSpPr>
        <p:spPr>
          <a:xfrm rot="10800000" flipH="1">
            <a:off x="-62758" y="3384540"/>
            <a:ext cx="3787034" cy="1797643"/>
          </a:xfrm>
          <a:custGeom>
            <a:avLst/>
            <a:gdLst/>
            <a:ahLst/>
            <a:cxnLst/>
            <a:rect l="l" t="t" r="r" b="b"/>
            <a:pathLst>
              <a:path w="29329" h="13922" extrusionOk="0">
                <a:moveTo>
                  <a:pt x="1" y="1"/>
                </a:moveTo>
                <a:lnTo>
                  <a:pt x="1" y="13918"/>
                </a:lnTo>
                <a:cubicBezTo>
                  <a:pt x="102" y="13921"/>
                  <a:pt x="203" y="13922"/>
                  <a:pt x="304" y="13922"/>
                </a:cubicBezTo>
                <a:cubicBezTo>
                  <a:pt x="2781" y="13922"/>
                  <a:pt x="5254" y="13245"/>
                  <a:pt x="7396" y="11878"/>
                </a:cubicBezTo>
                <a:cubicBezTo>
                  <a:pt x="8464" y="11196"/>
                  <a:pt x="9360" y="10338"/>
                  <a:pt x="10399" y="9468"/>
                </a:cubicBezTo>
                <a:cubicBezTo>
                  <a:pt x="11480" y="8561"/>
                  <a:pt x="12608" y="7761"/>
                  <a:pt x="13937" y="7263"/>
                </a:cubicBezTo>
                <a:cubicBezTo>
                  <a:pt x="15321" y="6746"/>
                  <a:pt x="16879" y="6648"/>
                  <a:pt x="18331" y="6436"/>
                </a:cubicBezTo>
                <a:cubicBezTo>
                  <a:pt x="19806" y="6220"/>
                  <a:pt x="21283" y="5971"/>
                  <a:pt x="22697" y="5486"/>
                </a:cubicBezTo>
                <a:cubicBezTo>
                  <a:pt x="23971" y="5047"/>
                  <a:pt x="25389" y="4232"/>
                  <a:pt x="26368" y="3438"/>
                </a:cubicBezTo>
                <a:cubicBezTo>
                  <a:pt x="26873" y="3028"/>
                  <a:pt x="27352" y="2592"/>
                  <a:pt x="27795" y="2114"/>
                </a:cubicBezTo>
                <a:cubicBezTo>
                  <a:pt x="28013" y="1879"/>
                  <a:pt x="28224" y="1634"/>
                  <a:pt x="28423" y="1382"/>
                </a:cubicBezTo>
                <a:lnTo>
                  <a:pt x="28423" y="1382"/>
                </a:lnTo>
                <a:cubicBezTo>
                  <a:pt x="28423" y="1382"/>
                  <a:pt x="28423" y="1382"/>
                  <a:pt x="28423" y="1382"/>
                </a:cubicBezTo>
                <a:cubicBezTo>
                  <a:pt x="28420" y="1382"/>
                  <a:pt x="28582" y="1167"/>
                  <a:pt x="28596" y="1146"/>
                </a:cubicBezTo>
                <a:cubicBezTo>
                  <a:pt x="28677" y="1034"/>
                  <a:pt x="28756" y="920"/>
                  <a:pt x="28833" y="805"/>
                </a:cubicBezTo>
                <a:cubicBezTo>
                  <a:pt x="29008" y="544"/>
                  <a:pt x="29173" y="275"/>
                  <a:pt x="29328" y="1"/>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rot="10800000" flipH="1">
            <a:off x="-62758" y="3730499"/>
            <a:ext cx="3137250" cy="1489202"/>
          </a:xfrm>
          <a:custGeom>
            <a:avLst/>
            <a:gdLst/>
            <a:ahLst/>
            <a:cxnLst/>
            <a:rect l="l" t="t" r="r" b="b"/>
            <a:pathLst>
              <a:path w="29329" h="13922" extrusionOk="0">
                <a:moveTo>
                  <a:pt x="1" y="1"/>
                </a:moveTo>
                <a:lnTo>
                  <a:pt x="1" y="13918"/>
                </a:lnTo>
                <a:cubicBezTo>
                  <a:pt x="102" y="13921"/>
                  <a:pt x="203" y="13922"/>
                  <a:pt x="304" y="13922"/>
                </a:cubicBezTo>
                <a:cubicBezTo>
                  <a:pt x="2781" y="13922"/>
                  <a:pt x="5254" y="13245"/>
                  <a:pt x="7396" y="11878"/>
                </a:cubicBezTo>
                <a:cubicBezTo>
                  <a:pt x="8464" y="11196"/>
                  <a:pt x="9360" y="10338"/>
                  <a:pt x="10399" y="9468"/>
                </a:cubicBezTo>
                <a:cubicBezTo>
                  <a:pt x="11480" y="8561"/>
                  <a:pt x="12608" y="7761"/>
                  <a:pt x="13937" y="7263"/>
                </a:cubicBezTo>
                <a:cubicBezTo>
                  <a:pt x="15321" y="6746"/>
                  <a:pt x="16879" y="6648"/>
                  <a:pt x="18331" y="6436"/>
                </a:cubicBezTo>
                <a:cubicBezTo>
                  <a:pt x="19806" y="6220"/>
                  <a:pt x="21283" y="5971"/>
                  <a:pt x="22697" y="5486"/>
                </a:cubicBezTo>
                <a:cubicBezTo>
                  <a:pt x="23971" y="5047"/>
                  <a:pt x="25389" y="4232"/>
                  <a:pt x="26368" y="3438"/>
                </a:cubicBezTo>
                <a:cubicBezTo>
                  <a:pt x="26873" y="3028"/>
                  <a:pt x="27352" y="2592"/>
                  <a:pt x="27795" y="2114"/>
                </a:cubicBezTo>
                <a:cubicBezTo>
                  <a:pt x="28013" y="1879"/>
                  <a:pt x="28224" y="1634"/>
                  <a:pt x="28423" y="1382"/>
                </a:cubicBezTo>
                <a:lnTo>
                  <a:pt x="28423" y="1382"/>
                </a:lnTo>
                <a:cubicBezTo>
                  <a:pt x="28423" y="1382"/>
                  <a:pt x="28423" y="1382"/>
                  <a:pt x="28423" y="1382"/>
                </a:cubicBezTo>
                <a:cubicBezTo>
                  <a:pt x="28420" y="1382"/>
                  <a:pt x="28582" y="1167"/>
                  <a:pt x="28596" y="1146"/>
                </a:cubicBezTo>
                <a:cubicBezTo>
                  <a:pt x="28677" y="1034"/>
                  <a:pt x="28756" y="920"/>
                  <a:pt x="28833" y="805"/>
                </a:cubicBezTo>
                <a:cubicBezTo>
                  <a:pt x="29008" y="544"/>
                  <a:pt x="29173" y="275"/>
                  <a:pt x="29328" y="1"/>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rot="1033038" flipH="1">
            <a:off x="8288996" y="4137808"/>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24"/>
          <p:cNvGrpSpPr/>
          <p:nvPr/>
        </p:nvGrpSpPr>
        <p:grpSpPr>
          <a:xfrm>
            <a:off x="237088" y="4559900"/>
            <a:ext cx="482913" cy="310125"/>
            <a:chOff x="6013125" y="4293875"/>
            <a:chExt cx="482913" cy="310125"/>
          </a:xfrm>
        </p:grpSpPr>
        <p:sp>
          <p:nvSpPr>
            <p:cNvPr id="535" name="Google Shape;535;p24"/>
            <p:cNvSpPr/>
            <p:nvPr/>
          </p:nvSpPr>
          <p:spPr>
            <a:xfrm>
              <a:off x="6013125"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6199531"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6385938"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a:off x="6013125"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4"/>
            <p:cNvSpPr/>
            <p:nvPr/>
          </p:nvSpPr>
          <p:spPr>
            <a:xfrm>
              <a:off x="6199531"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4"/>
            <p:cNvSpPr/>
            <p:nvPr/>
          </p:nvSpPr>
          <p:spPr>
            <a:xfrm>
              <a:off x="6385938"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24"/>
          <p:cNvSpPr/>
          <p:nvPr/>
        </p:nvSpPr>
        <p:spPr>
          <a:xfrm>
            <a:off x="342976" y="616401"/>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rot="5400000">
            <a:off x="8506586" y="929117"/>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rot="5400000">
            <a:off x="8734997" y="1387498"/>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p:nvPr/>
        </p:nvSpPr>
        <p:spPr>
          <a:xfrm>
            <a:off x="8237844" y="46314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72"/>
        <p:cNvGrpSpPr/>
        <p:nvPr/>
      </p:nvGrpSpPr>
      <p:grpSpPr>
        <a:xfrm>
          <a:off x="0" y="0"/>
          <a:ext cx="0" cy="0"/>
          <a:chOff x="0" y="0"/>
          <a:chExt cx="0" cy="0"/>
        </a:xfrm>
      </p:grpSpPr>
      <p:sp>
        <p:nvSpPr>
          <p:cNvPr id="573" name="Google Shape;57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74" name="Google Shape;574;p26"/>
          <p:cNvSpPr txBox="1">
            <a:spLocks noGrp="1"/>
          </p:cNvSpPr>
          <p:nvPr>
            <p:ph type="subTitle" idx="1"/>
          </p:nvPr>
        </p:nvSpPr>
        <p:spPr>
          <a:xfrm>
            <a:off x="2044124" y="2204775"/>
            <a:ext cx="232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5" name="Google Shape;575;p26"/>
          <p:cNvSpPr txBox="1">
            <a:spLocks noGrp="1"/>
          </p:cNvSpPr>
          <p:nvPr>
            <p:ph type="subTitle" idx="2"/>
          </p:nvPr>
        </p:nvSpPr>
        <p:spPr>
          <a:xfrm>
            <a:off x="4770976" y="2204775"/>
            <a:ext cx="23289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6" name="Google Shape;576;p26"/>
          <p:cNvSpPr txBox="1">
            <a:spLocks noGrp="1"/>
          </p:cNvSpPr>
          <p:nvPr>
            <p:ph type="subTitle" idx="3"/>
          </p:nvPr>
        </p:nvSpPr>
        <p:spPr>
          <a:xfrm>
            <a:off x="2044124" y="3638175"/>
            <a:ext cx="232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7" name="Google Shape;577;p26"/>
          <p:cNvSpPr txBox="1">
            <a:spLocks noGrp="1"/>
          </p:cNvSpPr>
          <p:nvPr>
            <p:ph type="subTitle" idx="4"/>
          </p:nvPr>
        </p:nvSpPr>
        <p:spPr>
          <a:xfrm>
            <a:off x="4770976" y="3638175"/>
            <a:ext cx="23289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8" name="Google Shape;578;p26"/>
          <p:cNvSpPr txBox="1">
            <a:spLocks noGrp="1"/>
          </p:cNvSpPr>
          <p:nvPr>
            <p:ph type="subTitle" idx="5"/>
          </p:nvPr>
        </p:nvSpPr>
        <p:spPr>
          <a:xfrm>
            <a:off x="2044125" y="1829675"/>
            <a:ext cx="2328900" cy="46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9" name="Google Shape;579;p26"/>
          <p:cNvSpPr txBox="1">
            <a:spLocks noGrp="1"/>
          </p:cNvSpPr>
          <p:nvPr>
            <p:ph type="subTitle" idx="6"/>
          </p:nvPr>
        </p:nvSpPr>
        <p:spPr>
          <a:xfrm>
            <a:off x="2044125" y="3263150"/>
            <a:ext cx="2328900" cy="46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0" name="Google Shape;580;p26"/>
          <p:cNvSpPr txBox="1">
            <a:spLocks noGrp="1"/>
          </p:cNvSpPr>
          <p:nvPr>
            <p:ph type="subTitle" idx="7"/>
          </p:nvPr>
        </p:nvSpPr>
        <p:spPr>
          <a:xfrm>
            <a:off x="4770974" y="1829675"/>
            <a:ext cx="2328900" cy="46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1" name="Google Shape;581;p26"/>
          <p:cNvSpPr txBox="1">
            <a:spLocks noGrp="1"/>
          </p:cNvSpPr>
          <p:nvPr>
            <p:ph type="subTitle" idx="8"/>
          </p:nvPr>
        </p:nvSpPr>
        <p:spPr>
          <a:xfrm>
            <a:off x="4770974" y="3263150"/>
            <a:ext cx="2328900" cy="46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2" name="Google Shape;582;p26"/>
          <p:cNvSpPr/>
          <p:nvPr/>
        </p:nvSpPr>
        <p:spPr>
          <a:xfrm rot="5400000">
            <a:off x="-1329174" y="948554"/>
            <a:ext cx="4095391" cy="1855382"/>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rot="5400000">
            <a:off x="-1516412" y="1121439"/>
            <a:ext cx="4727542" cy="2141782"/>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55559E">
              <a:alpha val="37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rot="-5400000" flipH="1">
            <a:off x="7185757" y="645109"/>
            <a:ext cx="2671593" cy="1296777"/>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rot="-5400000" flipH="1">
            <a:off x="6889535" y="751201"/>
            <a:ext cx="3083949" cy="1496960"/>
          </a:xfrm>
          <a:custGeom>
            <a:avLst/>
            <a:gdLst/>
            <a:ahLst/>
            <a:cxnLst/>
            <a:rect l="l" t="t" r="r" b="b"/>
            <a:pathLst>
              <a:path w="19594" h="9511" extrusionOk="0">
                <a:moveTo>
                  <a:pt x="1248" y="0"/>
                </a:moveTo>
                <a:cubicBezTo>
                  <a:pt x="1228" y="0"/>
                  <a:pt x="1209" y="1"/>
                  <a:pt x="1190" y="1"/>
                </a:cubicBezTo>
                <a:cubicBezTo>
                  <a:pt x="1054" y="2"/>
                  <a:pt x="917" y="7"/>
                  <a:pt x="780" y="18"/>
                </a:cubicBezTo>
                <a:cubicBezTo>
                  <a:pt x="743" y="21"/>
                  <a:pt x="558" y="45"/>
                  <a:pt x="543" y="45"/>
                </a:cubicBezTo>
                <a:cubicBezTo>
                  <a:pt x="541" y="45"/>
                  <a:pt x="542" y="44"/>
                  <a:pt x="546" y="43"/>
                </a:cubicBezTo>
                <a:lnTo>
                  <a:pt x="546" y="43"/>
                </a:lnTo>
                <a:cubicBezTo>
                  <a:pt x="362" y="74"/>
                  <a:pt x="179" y="116"/>
                  <a:pt x="0" y="169"/>
                </a:cubicBezTo>
                <a:lnTo>
                  <a:pt x="0" y="9510"/>
                </a:lnTo>
                <a:lnTo>
                  <a:pt x="19593" y="9510"/>
                </a:lnTo>
                <a:cubicBezTo>
                  <a:pt x="19349" y="9058"/>
                  <a:pt x="19074" y="8623"/>
                  <a:pt x="18769" y="8209"/>
                </a:cubicBezTo>
                <a:cubicBezTo>
                  <a:pt x="18736" y="8165"/>
                  <a:pt x="18703" y="8122"/>
                  <a:pt x="18671" y="8078"/>
                </a:cubicBezTo>
                <a:cubicBezTo>
                  <a:pt x="18662" y="8067"/>
                  <a:pt x="18653" y="8056"/>
                  <a:pt x="18648" y="8049"/>
                </a:cubicBezTo>
                <a:cubicBezTo>
                  <a:pt x="18580" y="7966"/>
                  <a:pt x="18512" y="7882"/>
                  <a:pt x="18443" y="7800"/>
                </a:cubicBezTo>
                <a:cubicBezTo>
                  <a:pt x="18325" y="7662"/>
                  <a:pt x="18202" y="7527"/>
                  <a:pt x="18074" y="7397"/>
                </a:cubicBezTo>
                <a:cubicBezTo>
                  <a:pt x="17948" y="7267"/>
                  <a:pt x="17817" y="7149"/>
                  <a:pt x="17682" y="7031"/>
                </a:cubicBezTo>
                <a:cubicBezTo>
                  <a:pt x="17670" y="7020"/>
                  <a:pt x="17662" y="7013"/>
                  <a:pt x="17653" y="7005"/>
                </a:cubicBezTo>
                <a:lnTo>
                  <a:pt x="17622" y="6983"/>
                </a:lnTo>
                <a:cubicBezTo>
                  <a:pt x="17519" y="6907"/>
                  <a:pt x="17415" y="6833"/>
                  <a:pt x="17305" y="6766"/>
                </a:cubicBezTo>
                <a:cubicBezTo>
                  <a:pt x="17185" y="6692"/>
                  <a:pt x="17059" y="6625"/>
                  <a:pt x="16932" y="6565"/>
                </a:cubicBezTo>
                <a:cubicBezTo>
                  <a:pt x="16911" y="6556"/>
                  <a:pt x="16881" y="6542"/>
                  <a:pt x="16874" y="6540"/>
                </a:cubicBezTo>
                <a:cubicBezTo>
                  <a:pt x="16811" y="6517"/>
                  <a:pt x="16748" y="6493"/>
                  <a:pt x="16686" y="6473"/>
                </a:cubicBezTo>
                <a:cubicBezTo>
                  <a:pt x="16446" y="6394"/>
                  <a:pt x="16200" y="6342"/>
                  <a:pt x="15951" y="6298"/>
                </a:cubicBezTo>
                <a:cubicBezTo>
                  <a:pt x="15932" y="6294"/>
                  <a:pt x="15917" y="6292"/>
                  <a:pt x="15905" y="6289"/>
                </a:cubicBezTo>
                <a:cubicBezTo>
                  <a:pt x="15893" y="6287"/>
                  <a:pt x="15873" y="6287"/>
                  <a:pt x="15848" y="6285"/>
                </a:cubicBezTo>
                <a:cubicBezTo>
                  <a:pt x="15795" y="6279"/>
                  <a:pt x="15742" y="6274"/>
                  <a:pt x="15689" y="6270"/>
                </a:cubicBezTo>
                <a:cubicBezTo>
                  <a:pt x="15556" y="6258"/>
                  <a:pt x="15421" y="6251"/>
                  <a:pt x="15288" y="6245"/>
                </a:cubicBezTo>
                <a:cubicBezTo>
                  <a:pt x="15138" y="6240"/>
                  <a:pt x="14987" y="6238"/>
                  <a:pt x="14837" y="6238"/>
                </a:cubicBezTo>
                <a:cubicBezTo>
                  <a:pt x="14744" y="6238"/>
                  <a:pt x="14652" y="6239"/>
                  <a:pt x="14559" y="6240"/>
                </a:cubicBezTo>
                <a:cubicBezTo>
                  <a:pt x="14115" y="6247"/>
                  <a:pt x="13669" y="6264"/>
                  <a:pt x="13223" y="6264"/>
                </a:cubicBezTo>
                <a:cubicBezTo>
                  <a:pt x="12589" y="6264"/>
                  <a:pt x="11956" y="6229"/>
                  <a:pt x="11335" y="6078"/>
                </a:cubicBezTo>
                <a:cubicBezTo>
                  <a:pt x="10185" y="5797"/>
                  <a:pt x="9365" y="5065"/>
                  <a:pt x="8582" y="4218"/>
                </a:cubicBezTo>
                <a:cubicBezTo>
                  <a:pt x="7842" y="3418"/>
                  <a:pt x="7154" y="2564"/>
                  <a:pt x="6324" y="1853"/>
                </a:cubicBezTo>
                <a:cubicBezTo>
                  <a:pt x="5934" y="1524"/>
                  <a:pt x="5509" y="1237"/>
                  <a:pt x="5054" y="1003"/>
                </a:cubicBezTo>
                <a:cubicBezTo>
                  <a:pt x="4779" y="861"/>
                  <a:pt x="4571" y="777"/>
                  <a:pt x="4294" y="653"/>
                </a:cubicBezTo>
                <a:lnTo>
                  <a:pt x="4221" y="621"/>
                </a:lnTo>
                <a:lnTo>
                  <a:pt x="4135" y="587"/>
                </a:lnTo>
                <a:cubicBezTo>
                  <a:pt x="4041" y="551"/>
                  <a:pt x="3946" y="516"/>
                  <a:pt x="3852" y="483"/>
                </a:cubicBezTo>
                <a:cubicBezTo>
                  <a:pt x="3407" y="326"/>
                  <a:pt x="2950" y="204"/>
                  <a:pt x="2486" y="116"/>
                </a:cubicBezTo>
                <a:cubicBezTo>
                  <a:pt x="2379" y="95"/>
                  <a:pt x="2271" y="78"/>
                  <a:pt x="2163" y="61"/>
                </a:cubicBezTo>
                <a:cubicBezTo>
                  <a:pt x="2138" y="58"/>
                  <a:pt x="2081" y="51"/>
                  <a:pt x="2061" y="49"/>
                </a:cubicBezTo>
                <a:cubicBezTo>
                  <a:pt x="1998" y="41"/>
                  <a:pt x="1934" y="35"/>
                  <a:pt x="1871" y="29"/>
                </a:cubicBezTo>
                <a:cubicBezTo>
                  <a:pt x="1664" y="11"/>
                  <a:pt x="1456" y="0"/>
                  <a:pt x="1248" y="0"/>
                </a:cubicBezTo>
                <a:close/>
              </a:path>
            </a:pathLst>
          </a:custGeom>
          <a:solidFill>
            <a:srgbClr val="D2D1FC">
              <a:alpha val="2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8545444" y="44463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26"/>
          <p:cNvGrpSpPr/>
          <p:nvPr/>
        </p:nvGrpSpPr>
        <p:grpSpPr>
          <a:xfrm rot="5400000">
            <a:off x="392713" y="531425"/>
            <a:ext cx="482913" cy="310125"/>
            <a:chOff x="6013125" y="4293875"/>
            <a:chExt cx="482913" cy="310125"/>
          </a:xfrm>
        </p:grpSpPr>
        <p:sp>
          <p:nvSpPr>
            <p:cNvPr id="588" name="Google Shape;588;p26"/>
            <p:cNvSpPr/>
            <p:nvPr/>
          </p:nvSpPr>
          <p:spPr>
            <a:xfrm>
              <a:off x="6013125"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6199531"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6385938"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6013125"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6199531"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6385938"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6"/>
          <p:cNvSpPr/>
          <p:nvPr/>
        </p:nvSpPr>
        <p:spPr>
          <a:xfrm>
            <a:off x="8316994" y="46382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6"/>
          <p:cNvGrpSpPr/>
          <p:nvPr/>
        </p:nvGrpSpPr>
        <p:grpSpPr>
          <a:xfrm rot="-5400000">
            <a:off x="517800" y="4459803"/>
            <a:ext cx="232730" cy="523906"/>
            <a:chOff x="122875" y="1903278"/>
            <a:chExt cx="232730" cy="523906"/>
          </a:xfrm>
        </p:grpSpPr>
        <p:grpSp>
          <p:nvGrpSpPr>
            <p:cNvPr id="596" name="Google Shape;596;p26"/>
            <p:cNvGrpSpPr/>
            <p:nvPr/>
          </p:nvGrpSpPr>
          <p:grpSpPr>
            <a:xfrm>
              <a:off x="122875" y="2073117"/>
              <a:ext cx="232729" cy="354067"/>
              <a:chOff x="465775" y="1254455"/>
              <a:chExt cx="232729" cy="354067"/>
            </a:xfrm>
          </p:grpSpPr>
          <p:sp>
            <p:nvSpPr>
              <p:cNvPr id="597" name="Google Shape;597;p26"/>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26"/>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path path="circle">
            <a:fillToRect l="100000" b="100000"/>
          </a:path>
          <a:tileRect t="-100000" r="-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1pPr>
            <a:lvl2pPr marL="914400" lvl="1"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2pPr>
            <a:lvl3pPr marL="1371600" lvl="2"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3pPr>
            <a:lvl4pPr marL="1828800" lvl="3"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4pPr>
            <a:lvl5pPr marL="2286000" lvl="4"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5pPr>
            <a:lvl6pPr marL="2743200" lvl="5"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6pPr>
            <a:lvl7pPr marL="3200400" lvl="6"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7pPr>
            <a:lvl8pPr marL="3657600" lvl="7" indent="-317500">
              <a:lnSpc>
                <a:spcPct val="100000"/>
              </a:lnSpc>
              <a:spcBef>
                <a:spcPts val="1600"/>
              </a:spcBef>
              <a:spcAft>
                <a:spcPts val="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8pPr>
            <a:lvl9pPr marL="4114800" lvl="8" indent="-317500">
              <a:lnSpc>
                <a:spcPct val="100000"/>
              </a:lnSpc>
              <a:spcBef>
                <a:spcPts val="1600"/>
              </a:spcBef>
              <a:spcAft>
                <a:spcPts val="1600"/>
              </a:spcAft>
              <a:buClr>
                <a:schemeClr val="accent5"/>
              </a:buClr>
              <a:buSzPts val="1400"/>
              <a:buFont typeface="Poppins Medium"/>
              <a:buChar char="■"/>
              <a:defRPr>
                <a:solidFill>
                  <a:schemeClr val="accent5"/>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1" r:id="rId6"/>
    <p:sldLayoutId id="2147483662" r:id="rId7"/>
    <p:sldLayoutId id="2147483670" r:id="rId8"/>
    <p:sldLayoutId id="2147483672" r:id="rId9"/>
    <p:sldLayoutId id="2147483681" r:id="rId10"/>
    <p:sldLayoutId id="2147483682" r:id="rId11"/>
    <p:sldLayoutId id="2147483690" r:id="rId12"/>
    <p:sldLayoutId id="2147483691" r:id="rId13"/>
    <p:sldLayoutId id="214748369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27.jpg"/><Relationship Id="rId4" Type="http://schemas.openxmlformats.org/officeDocument/2006/relationships/image" Target="../media/image26.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100000" t="100000"/>
          </a:path>
          <a:tileRect r="-100000" b="-100000"/>
        </a:gradFill>
        <a:effectLst/>
      </p:bgPr>
    </p:bg>
    <p:spTree>
      <p:nvGrpSpPr>
        <p:cNvPr id="1" name="Shape 842"/>
        <p:cNvGrpSpPr/>
        <p:nvPr/>
      </p:nvGrpSpPr>
      <p:grpSpPr>
        <a:xfrm>
          <a:off x="0" y="0"/>
          <a:ext cx="0" cy="0"/>
          <a:chOff x="0" y="0"/>
          <a:chExt cx="0" cy="0"/>
        </a:xfrm>
      </p:grpSpPr>
      <p:grpSp>
        <p:nvGrpSpPr>
          <p:cNvPr id="843" name="Google Shape;843;p43"/>
          <p:cNvGrpSpPr/>
          <p:nvPr/>
        </p:nvGrpSpPr>
        <p:grpSpPr>
          <a:xfrm>
            <a:off x="956474" y="3366425"/>
            <a:ext cx="2516081" cy="1892012"/>
            <a:chOff x="6124300" y="3504150"/>
            <a:chExt cx="1190875" cy="895500"/>
          </a:xfrm>
        </p:grpSpPr>
        <p:sp>
          <p:nvSpPr>
            <p:cNvPr id="844" name="Google Shape;844;p43"/>
            <p:cNvSpPr/>
            <p:nvPr/>
          </p:nvSpPr>
          <p:spPr>
            <a:xfrm>
              <a:off x="6738275" y="3728450"/>
              <a:ext cx="108925" cy="10892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5" name="Google Shape;845;p43"/>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6" name="Google Shape;846;p43"/>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7" name="Google Shape;847;p43"/>
            <p:cNvSpPr/>
            <p:nvPr/>
          </p:nvSpPr>
          <p:spPr>
            <a:xfrm>
              <a:off x="6124300" y="3504150"/>
              <a:ext cx="786075" cy="895500"/>
            </a:xfrm>
            <a:custGeom>
              <a:avLst/>
              <a:gdLst/>
              <a:ahLst/>
              <a:cxnLst/>
              <a:rect l="l" t="t" r="r" b="b"/>
              <a:pathLst>
                <a:path w="31443" h="35820" extrusionOk="0">
                  <a:moveTo>
                    <a:pt x="332" y="0"/>
                  </a:moveTo>
                  <a:cubicBezTo>
                    <a:pt x="172" y="0"/>
                    <a:pt x="0" y="112"/>
                    <a:pt x="0" y="319"/>
                  </a:cubicBezTo>
                  <a:cubicBezTo>
                    <a:pt x="2" y="5011"/>
                    <a:pt x="430" y="9697"/>
                    <a:pt x="1297" y="14310"/>
                  </a:cubicBezTo>
                  <a:cubicBezTo>
                    <a:pt x="1660" y="16238"/>
                    <a:pt x="2078" y="18167"/>
                    <a:pt x="2616" y="20055"/>
                  </a:cubicBezTo>
                  <a:cubicBezTo>
                    <a:pt x="3101" y="21762"/>
                    <a:pt x="3761" y="23483"/>
                    <a:pt x="4940" y="24840"/>
                  </a:cubicBezTo>
                  <a:cubicBezTo>
                    <a:pt x="6997" y="27205"/>
                    <a:pt x="10184" y="28047"/>
                    <a:pt x="13203" y="28248"/>
                  </a:cubicBezTo>
                  <a:cubicBezTo>
                    <a:pt x="13835" y="28290"/>
                    <a:pt x="14469" y="28305"/>
                    <a:pt x="15105" y="28305"/>
                  </a:cubicBezTo>
                  <a:cubicBezTo>
                    <a:pt x="16617" y="28305"/>
                    <a:pt x="18137" y="28221"/>
                    <a:pt x="19650" y="28221"/>
                  </a:cubicBezTo>
                  <a:cubicBezTo>
                    <a:pt x="21357" y="28221"/>
                    <a:pt x="23055" y="28328"/>
                    <a:pt x="24720" y="28784"/>
                  </a:cubicBezTo>
                  <a:cubicBezTo>
                    <a:pt x="27777" y="29619"/>
                    <a:pt x="30838" y="32146"/>
                    <a:pt x="30792" y="35552"/>
                  </a:cubicBezTo>
                  <a:cubicBezTo>
                    <a:pt x="30790" y="35734"/>
                    <a:pt x="30919" y="35819"/>
                    <a:pt x="31059" y="35819"/>
                  </a:cubicBezTo>
                  <a:cubicBezTo>
                    <a:pt x="31219" y="35819"/>
                    <a:pt x="31393" y="35707"/>
                    <a:pt x="31396" y="35502"/>
                  </a:cubicBezTo>
                  <a:cubicBezTo>
                    <a:pt x="31442" y="32014"/>
                    <a:pt x="28442" y="29351"/>
                    <a:pt x="25340" y="28341"/>
                  </a:cubicBezTo>
                  <a:cubicBezTo>
                    <a:pt x="23522" y="27749"/>
                    <a:pt x="21641" y="27616"/>
                    <a:pt x="19747" y="27616"/>
                  </a:cubicBezTo>
                  <a:cubicBezTo>
                    <a:pt x="18201" y="27616"/>
                    <a:pt x="16647" y="27705"/>
                    <a:pt x="15111" y="27705"/>
                  </a:cubicBezTo>
                  <a:cubicBezTo>
                    <a:pt x="14726" y="27705"/>
                    <a:pt x="14341" y="27699"/>
                    <a:pt x="13959" y="27685"/>
                  </a:cubicBezTo>
                  <a:cubicBezTo>
                    <a:pt x="10711" y="27568"/>
                    <a:pt x="7100" y="26773"/>
                    <a:pt x="5055" y="24018"/>
                  </a:cubicBezTo>
                  <a:cubicBezTo>
                    <a:pt x="3952" y="22533"/>
                    <a:pt x="3401" y="20727"/>
                    <a:pt x="2945" y="18957"/>
                  </a:cubicBezTo>
                  <a:cubicBezTo>
                    <a:pt x="2409" y="16870"/>
                    <a:pt x="1967" y="14765"/>
                    <a:pt x="1615" y="12643"/>
                  </a:cubicBezTo>
                  <a:cubicBezTo>
                    <a:pt x="938" y="8553"/>
                    <a:pt x="606" y="4413"/>
                    <a:pt x="603" y="268"/>
                  </a:cubicBezTo>
                  <a:cubicBezTo>
                    <a:pt x="603" y="86"/>
                    <a:pt x="47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8" name="Google Shape;848;p43"/>
            <p:cNvSpPr/>
            <p:nvPr/>
          </p:nvSpPr>
          <p:spPr>
            <a:xfrm>
              <a:off x="6971200" y="3905525"/>
              <a:ext cx="51250" cy="47250"/>
            </a:xfrm>
            <a:custGeom>
              <a:avLst/>
              <a:gdLst/>
              <a:ahLst/>
              <a:cxnLst/>
              <a:rect l="l" t="t" r="r" b="b"/>
              <a:pathLst>
                <a:path w="2050" h="1890" extrusionOk="0">
                  <a:moveTo>
                    <a:pt x="985" y="0"/>
                  </a:moveTo>
                  <a:cubicBezTo>
                    <a:pt x="824" y="0"/>
                    <a:pt x="664" y="41"/>
                    <a:pt x="518" y="123"/>
                  </a:cubicBezTo>
                  <a:cubicBezTo>
                    <a:pt x="186" y="312"/>
                    <a:pt x="0" y="682"/>
                    <a:pt x="47" y="1061"/>
                  </a:cubicBezTo>
                  <a:cubicBezTo>
                    <a:pt x="94" y="1440"/>
                    <a:pt x="365" y="1754"/>
                    <a:pt x="733" y="1855"/>
                  </a:cubicBezTo>
                  <a:cubicBezTo>
                    <a:pt x="817" y="1878"/>
                    <a:pt x="901" y="1889"/>
                    <a:pt x="985" y="1889"/>
                  </a:cubicBezTo>
                  <a:cubicBezTo>
                    <a:pt x="1271" y="1889"/>
                    <a:pt x="1547" y="1758"/>
                    <a:pt x="1729" y="1525"/>
                  </a:cubicBezTo>
                  <a:cubicBezTo>
                    <a:pt x="2050" y="1114"/>
                    <a:pt x="1976" y="520"/>
                    <a:pt x="1566" y="200"/>
                  </a:cubicBezTo>
                  <a:cubicBezTo>
                    <a:pt x="1396" y="68"/>
                    <a:pt x="1191"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9" name="Google Shape;849;p43"/>
            <p:cNvSpPr/>
            <p:nvPr/>
          </p:nvSpPr>
          <p:spPr>
            <a:xfrm>
              <a:off x="6679350" y="4038450"/>
              <a:ext cx="113850" cy="105825"/>
            </a:xfrm>
            <a:custGeom>
              <a:avLst/>
              <a:gdLst/>
              <a:ahLst/>
              <a:cxnLst/>
              <a:rect l="l" t="t" r="r" b="b"/>
              <a:pathLst>
                <a:path w="4554" h="4233" extrusionOk="0">
                  <a:moveTo>
                    <a:pt x="2274" y="0"/>
                  </a:moveTo>
                  <a:cubicBezTo>
                    <a:pt x="1256" y="0"/>
                    <a:pt x="358" y="738"/>
                    <a:pt x="188" y="1776"/>
                  </a:cubicBezTo>
                  <a:cubicBezTo>
                    <a:pt x="0" y="2928"/>
                    <a:pt x="782" y="4016"/>
                    <a:pt x="1936" y="4204"/>
                  </a:cubicBezTo>
                  <a:cubicBezTo>
                    <a:pt x="2051" y="4223"/>
                    <a:pt x="2166" y="4232"/>
                    <a:pt x="2280" y="4232"/>
                  </a:cubicBezTo>
                  <a:cubicBezTo>
                    <a:pt x="3298" y="4232"/>
                    <a:pt x="4196" y="3495"/>
                    <a:pt x="4365" y="2457"/>
                  </a:cubicBezTo>
                  <a:cubicBezTo>
                    <a:pt x="4554" y="1303"/>
                    <a:pt x="3770" y="216"/>
                    <a:pt x="2618" y="28"/>
                  </a:cubicBezTo>
                  <a:cubicBezTo>
                    <a:pt x="2502" y="9"/>
                    <a:pt x="2388" y="0"/>
                    <a:pt x="2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50" name="Google Shape;850;p43"/>
          <p:cNvGrpSpPr/>
          <p:nvPr/>
        </p:nvGrpSpPr>
        <p:grpSpPr>
          <a:xfrm rot="4218342">
            <a:off x="1503172" y="1876953"/>
            <a:ext cx="369223" cy="468748"/>
            <a:chOff x="2225700" y="3566825"/>
            <a:chExt cx="369225" cy="468750"/>
          </a:xfrm>
        </p:grpSpPr>
        <p:sp>
          <p:nvSpPr>
            <p:cNvPr id="851" name="Google Shape;851;p43"/>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2" name="Google Shape;852;p43"/>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3" name="Google Shape;853;p43"/>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4" name="Google Shape;854;p43"/>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5" name="Google Shape;855;p43"/>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6" name="Google Shape;856;p43"/>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57" name="Google Shape;857;p43"/>
          <p:cNvGrpSpPr/>
          <p:nvPr/>
        </p:nvGrpSpPr>
        <p:grpSpPr>
          <a:xfrm>
            <a:off x="382401" y="1954228"/>
            <a:ext cx="523929" cy="668831"/>
            <a:chOff x="1836500" y="3644325"/>
            <a:chExt cx="293600" cy="374800"/>
          </a:xfrm>
        </p:grpSpPr>
        <p:sp>
          <p:nvSpPr>
            <p:cNvPr id="858" name="Google Shape;858;p43"/>
            <p:cNvSpPr/>
            <p:nvPr/>
          </p:nvSpPr>
          <p:spPr>
            <a:xfrm>
              <a:off x="1836500" y="3644325"/>
              <a:ext cx="293600" cy="374800"/>
            </a:xfrm>
            <a:custGeom>
              <a:avLst/>
              <a:gdLst/>
              <a:ahLst/>
              <a:cxnLst/>
              <a:rect l="l" t="t" r="r" b="b"/>
              <a:pathLst>
                <a:path w="11744" h="14992" extrusionOk="0">
                  <a:moveTo>
                    <a:pt x="3032" y="0"/>
                  </a:moveTo>
                  <a:cubicBezTo>
                    <a:pt x="2674" y="0"/>
                    <a:pt x="2311" y="72"/>
                    <a:pt x="1962" y="225"/>
                  </a:cubicBezTo>
                  <a:cubicBezTo>
                    <a:pt x="614" y="817"/>
                    <a:pt x="0" y="2389"/>
                    <a:pt x="592" y="3737"/>
                  </a:cubicBezTo>
                  <a:cubicBezTo>
                    <a:pt x="785" y="4179"/>
                    <a:pt x="1095" y="4560"/>
                    <a:pt x="1489" y="4840"/>
                  </a:cubicBezTo>
                  <a:cubicBezTo>
                    <a:pt x="851" y="6100"/>
                    <a:pt x="1010" y="7617"/>
                    <a:pt x="1894" y="8718"/>
                  </a:cubicBezTo>
                  <a:cubicBezTo>
                    <a:pt x="1505" y="9841"/>
                    <a:pt x="1554" y="11072"/>
                    <a:pt x="2033" y="12160"/>
                  </a:cubicBezTo>
                  <a:cubicBezTo>
                    <a:pt x="2811" y="13934"/>
                    <a:pt x="4546" y="14991"/>
                    <a:pt x="6366" y="14991"/>
                  </a:cubicBezTo>
                  <a:cubicBezTo>
                    <a:pt x="7000" y="14991"/>
                    <a:pt x="7645" y="14863"/>
                    <a:pt x="8263" y="14592"/>
                  </a:cubicBezTo>
                  <a:cubicBezTo>
                    <a:pt x="10655" y="13544"/>
                    <a:pt x="11743" y="10754"/>
                    <a:pt x="10695" y="8362"/>
                  </a:cubicBezTo>
                  <a:cubicBezTo>
                    <a:pt x="10218" y="7271"/>
                    <a:pt x="9347" y="6402"/>
                    <a:pt x="8256" y="5928"/>
                  </a:cubicBezTo>
                  <a:cubicBezTo>
                    <a:pt x="8045" y="4531"/>
                    <a:pt x="7036" y="3386"/>
                    <a:pt x="5678" y="3002"/>
                  </a:cubicBezTo>
                  <a:cubicBezTo>
                    <a:pt x="5739" y="2523"/>
                    <a:pt x="5669" y="2037"/>
                    <a:pt x="5474" y="1595"/>
                  </a:cubicBezTo>
                  <a:cubicBezTo>
                    <a:pt x="5035" y="596"/>
                    <a:pt x="4058" y="0"/>
                    <a:pt x="3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9" name="Google Shape;859;p43"/>
            <p:cNvSpPr/>
            <p:nvPr/>
          </p:nvSpPr>
          <p:spPr>
            <a:xfrm>
              <a:off x="1884375" y="3654675"/>
              <a:ext cx="159925" cy="349750"/>
            </a:xfrm>
            <a:custGeom>
              <a:avLst/>
              <a:gdLst/>
              <a:ahLst/>
              <a:cxnLst/>
              <a:rect l="l" t="t" r="r" b="b"/>
              <a:pathLst>
                <a:path w="6397" h="13990" extrusionOk="0">
                  <a:moveTo>
                    <a:pt x="219" y="0"/>
                  </a:moveTo>
                  <a:cubicBezTo>
                    <a:pt x="193" y="0"/>
                    <a:pt x="165" y="6"/>
                    <a:pt x="139" y="18"/>
                  </a:cubicBezTo>
                  <a:cubicBezTo>
                    <a:pt x="45" y="58"/>
                    <a:pt x="1" y="158"/>
                    <a:pt x="37" y="242"/>
                  </a:cubicBezTo>
                  <a:lnTo>
                    <a:pt x="6024" y="13895"/>
                  </a:lnTo>
                  <a:cubicBezTo>
                    <a:pt x="6050" y="13954"/>
                    <a:pt x="6111" y="13989"/>
                    <a:pt x="6178" y="13989"/>
                  </a:cubicBezTo>
                  <a:cubicBezTo>
                    <a:pt x="6205" y="13989"/>
                    <a:pt x="6232" y="13984"/>
                    <a:pt x="6258" y="13973"/>
                  </a:cubicBezTo>
                  <a:cubicBezTo>
                    <a:pt x="6351" y="13931"/>
                    <a:pt x="6396" y="13831"/>
                    <a:pt x="6360" y="13748"/>
                  </a:cubicBezTo>
                  <a:lnTo>
                    <a:pt x="373" y="94"/>
                  </a:lnTo>
                  <a:cubicBezTo>
                    <a:pt x="346" y="35"/>
                    <a:pt x="286"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0" name="Google Shape;860;p43"/>
            <p:cNvSpPr/>
            <p:nvPr/>
          </p:nvSpPr>
          <p:spPr>
            <a:xfrm>
              <a:off x="1876550" y="3739000"/>
              <a:ext cx="123600" cy="92750"/>
            </a:xfrm>
            <a:custGeom>
              <a:avLst/>
              <a:gdLst/>
              <a:ahLst/>
              <a:cxnLst/>
              <a:rect l="l" t="t" r="r" b="b"/>
              <a:pathLst>
                <a:path w="4944" h="3710" extrusionOk="0">
                  <a:moveTo>
                    <a:pt x="4747" y="1"/>
                  </a:moveTo>
                  <a:cubicBezTo>
                    <a:pt x="4678" y="1"/>
                    <a:pt x="4612" y="42"/>
                    <a:pt x="4586" y="111"/>
                  </a:cubicBezTo>
                  <a:lnTo>
                    <a:pt x="3353" y="3270"/>
                  </a:lnTo>
                  <a:lnTo>
                    <a:pt x="254" y="2168"/>
                  </a:lnTo>
                  <a:cubicBezTo>
                    <a:pt x="235" y="2161"/>
                    <a:pt x="215" y="2158"/>
                    <a:pt x="196" y="2158"/>
                  </a:cubicBezTo>
                  <a:cubicBezTo>
                    <a:pt x="124" y="2158"/>
                    <a:pt x="58" y="2202"/>
                    <a:pt x="33" y="2273"/>
                  </a:cubicBezTo>
                  <a:cubicBezTo>
                    <a:pt x="1" y="2364"/>
                    <a:pt x="48" y="2463"/>
                    <a:pt x="138" y="2495"/>
                  </a:cubicBezTo>
                  <a:lnTo>
                    <a:pt x="3554" y="3710"/>
                  </a:lnTo>
                  <a:lnTo>
                    <a:pt x="4909" y="238"/>
                  </a:lnTo>
                  <a:cubicBezTo>
                    <a:pt x="4944" y="148"/>
                    <a:pt x="4900" y="47"/>
                    <a:pt x="4811" y="13"/>
                  </a:cubicBezTo>
                  <a:cubicBezTo>
                    <a:pt x="4790" y="5"/>
                    <a:pt x="4768"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1" name="Google Shape;861;p43"/>
            <p:cNvSpPr/>
            <p:nvPr/>
          </p:nvSpPr>
          <p:spPr>
            <a:xfrm>
              <a:off x="1921575" y="3832450"/>
              <a:ext cx="123600" cy="92775"/>
            </a:xfrm>
            <a:custGeom>
              <a:avLst/>
              <a:gdLst/>
              <a:ahLst/>
              <a:cxnLst/>
              <a:rect l="l" t="t" r="r" b="b"/>
              <a:pathLst>
                <a:path w="4944" h="3711" extrusionOk="0">
                  <a:moveTo>
                    <a:pt x="4747" y="0"/>
                  </a:moveTo>
                  <a:cubicBezTo>
                    <a:pt x="4678" y="0"/>
                    <a:pt x="4613" y="43"/>
                    <a:pt x="4586" y="110"/>
                  </a:cubicBezTo>
                  <a:lnTo>
                    <a:pt x="3353" y="3271"/>
                  </a:lnTo>
                  <a:lnTo>
                    <a:pt x="254" y="2168"/>
                  </a:lnTo>
                  <a:cubicBezTo>
                    <a:pt x="235" y="2162"/>
                    <a:pt x="215" y="2158"/>
                    <a:pt x="196" y="2158"/>
                  </a:cubicBezTo>
                  <a:cubicBezTo>
                    <a:pt x="125" y="2158"/>
                    <a:pt x="57" y="2203"/>
                    <a:pt x="32" y="2274"/>
                  </a:cubicBezTo>
                  <a:cubicBezTo>
                    <a:pt x="0" y="2363"/>
                    <a:pt x="47" y="2463"/>
                    <a:pt x="138" y="2495"/>
                  </a:cubicBezTo>
                  <a:lnTo>
                    <a:pt x="3554" y="3710"/>
                  </a:lnTo>
                  <a:lnTo>
                    <a:pt x="4909" y="237"/>
                  </a:lnTo>
                  <a:cubicBezTo>
                    <a:pt x="4943" y="148"/>
                    <a:pt x="4900" y="48"/>
                    <a:pt x="4810" y="12"/>
                  </a:cubicBezTo>
                  <a:cubicBezTo>
                    <a:pt x="4790" y="4"/>
                    <a:pt x="4768"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862" name="Google Shape;862;p43"/>
          <p:cNvSpPr txBox="1">
            <a:spLocks noGrp="1"/>
          </p:cNvSpPr>
          <p:nvPr>
            <p:ph type="ctrTitle"/>
          </p:nvPr>
        </p:nvSpPr>
        <p:spPr>
          <a:xfrm>
            <a:off x="1660006" y="1504825"/>
            <a:ext cx="6550283" cy="15699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a:latin typeface="Times New Roman" panose="02020603050405020304" pitchFamily="18" charset="0"/>
                <a:ea typeface="Tahoma" panose="020B0604030504040204" pitchFamily="34" charset="0"/>
                <a:cs typeface="Times New Roman" panose="02020603050405020304" pitchFamily="18" charset="0"/>
              </a:rPr>
              <a:t>Xây Dựng Website Mua Bán Sách</a:t>
            </a:r>
            <a:endParaRPr sz="4400"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863" name="Google Shape;863;p43"/>
          <p:cNvSpPr txBox="1">
            <a:spLocks noGrp="1"/>
          </p:cNvSpPr>
          <p:nvPr>
            <p:ph type="subTitle" idx="1"/>
          </p:nvPr>
        </p:nvSpPr>
        <p:spPr>
          <a:xfrm>
            <a:off x="2328025" y="3603410"/>
            <a:ext cx="56013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Times New Roman" panose="02020603050405020304" pitchFamily="18" charset="0"/>
                <a:ea typeface="Tahoma" panose="020B0604030504040204" pitchFamily="34" charset="0"/>
                <a:cs typeface="Times New Roman" panose="02020603050405020304" pitchFamily="18" charset="0"/>
              </a:rPr>
              <a:t>GVHD: TS.Nguyễn Hải Yến</a:t>
            </a:r>
            <a:endParaRPr sz="2000">
              <a:latin typeface="Times New Roman" panose="02020603050405020304" pitchFamily="18" charset="0"/>
              <a:ea typeface="Tahoma" panose="020B0604030504040204" pitchFamily="34" charset="0"/>
              <a:cs typeface="Times New Roman" panose="02020603050405020304" pitchFamily="18" charset="0"/>
            </a:endParaRPr>
          </a:p>
        </p:txBody>
      </p:sp>
      <p:sp>
        <p:nvSpPr>
          <p:cNvPr id="864" name="Google Shape;864;p43"/>
          <p:cNvSpPr/>
          <p:nvPr/>
        </p:nvSpPr>
        <p:spPr>
          <a:xfrm>
            <a:off x="5322944" y="42444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5" name="Google Shape;865;p43"/>
          <p:cNvSpPr/>
          <p:nvPr/>
        </p:nvSpPr>
        <p:spPr>
          <a:xfrm rot="1475343">
            <a:off x="4620238" y="685224"/>
            <a:ext cx="387143" cy="404168"/>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6" name="Google Shape;866;p43"/>
          <p:cNvSpPr/>
          <p:nvPr/>
        </p:nvSpPr>
        <p:spPr>
          <a:xfrm rot="-218440">
            <a:off x="4687555" y="4128545"/>
            <a:ext cx="387157" cy="404182"/>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867" name="Google Shape;867;p43"/>
          <p:cNvGrpSpPr/>
          <p:nvPr/>
        </p:nvGrpSpPr>
        <p:grpSpPr>
          <a:xfrm>
            <a:off x="6976040" y="351960"/>
            <a:ext cx="1944168" cy="1838522"/>
            <a:chOff x="1039744" y="3756155"/>
            <a:chExt cx="1467075" cy="1387355"/>
          </a:xfrm>
        </p:grpSpPr>
        <p:sp>
          <p:nvSpPr>
            <p:cNvPr id="868" name="Google Shape;868;p43"/>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869" name="Google Shape;869;p43"/>
            <p:cNvGrpSpPr/>
            <p:nvPr/>
          </p:nvGrpSpPr>
          <p:grpSpPr>
            <a:xfrm>
              <a:off x="1039744" y="3756155"/>
              <a:ext cx="1466899" cy="1387241"/>
              <a:chOff x="3202950" y="2856950"/>
              <a:chExt cx="1001775" cy="947375"/>
            </a:xfrm>
          </p:grpSpPr>
          <p:sp>
            <p:nvSpPr>
              <p:cNvPr id="870" name="Google Shape;870;p43"/>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1" name="Google Shape;871;p43"/>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2" name="Google Shape;872;p43"/>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3" name="Google Shape;873;p43"/>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4" name="Google Shape;874;p43"/>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5" name="Google Shape;875;p43"/>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6" name="Google Shape;876;p43"/>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7" name="Google Shape;877;p43"/>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8" name="Google Shape;878;p43"/>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9" name="Google Shape;879;p43"/>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0" name="Google Shape;880;p43"/>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1" name="Google Shape;881;p43"/>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2" name="Google Shape;882;p43"/>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3" name="Google Shape;883;p43"/>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4" name="Google Shape;884;p43"/>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5" name="Google Shape;885;p43"/>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6" name="Google Shape;886;p43"/>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7" name="Google Shape;887;p43"/>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8" name="Google Shape;888;p43"/>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9" name="Google Shape;889;p43"/>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0" name="Google Shape;890;p43"/>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1" name="Google Shape;891;p43"/>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2" name="Google Shape;892;p43"/>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3" name="Google Shape;893;p43"/>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4" name="Google Shape;894;p43"/>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5" name="Google Shape;895;p43"/>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6" name="Google Shape;896;p43"/>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7" name="Google Shape;897;p43"/>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8" name="Google Shape;898;p43"/>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9" name="Google Shape;899;p43"/>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0" name="Google Shape;900;p43"/>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1" name="Google Shape;901;p43"/>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2" name="Google Shape;902;p43"/>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3" name="Google Shape;903;p43"/>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4" name="Google Shape;904;p43"/>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5" name="Google Shape;905;p43"/>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6" name="Google Shape;906;p43"/>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7" name="Google Shape;907;p43"/>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8" name="Google Shape;908;p43"/>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9" name="Google Shape;909;p43"/>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0" name="Google Shape;910;p43"/>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1" name="Google Shape;911;p43"/>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2" name="Google Shape;912;p43"/>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3" name="Google Shape;913;p43"/>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4" name="Google Shape;914;p43"/>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5" name="Google Shape;915;p43"/>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6" name="Google Shape;916;p43"/>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7" name="Google Shape;917;p43"/>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8" name="Google Shape;918;p43"/>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9" name="Google Shape;919;p43"/>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0" name="Google Shape;920;p43"/>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1" name="Google Shape;921;p43"/>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2" name="Google Shape;922;p43"/>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3" name="Google Shape;923;p43"/>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4" name="Google Shape;924;p43"/>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5" name="Google Shape;925;p43"/>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926" name="Google Shape;926;p43"/>
          <p:cNvSpPr/>
          <p:nvPr/>
        </p:nvSpPr>
        <p:spPr>
          <a:xfrm>
            <a:off x="739244" y="13107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7" name="Google Shape;927;p43"/>
          <p:cNvSpPr/>
          <p:nvPr/>
        </p:nvSpPr>
        <p:spPr>
          <a:xfrm>
            <a:off x="1626757" y="88830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928" name="Google Shape;928;p43"/>
          <p:cNvGrpSpPr/>
          <p:nvPr/>
        </p:nvGrpSpPr>
        <p:grpSpPr>
          <a:xfrm>
            <a:off x="-226079" y="888312"/>
            <a:ext cx="2494620" cy="3366879"/>
            <a:chOff x="9495544" y="2112959"/>
            <a:chExt cx="1119969" cy="1511574"/>
          </a:xfrm>
        </p:grpSpPr>
        <p:sp>
          <p:nvSpPr>
            <p:cNvPr id="929" name="Google Shape;929;p43"/>
            <p:cNvSpPr/>
            <p:nvPr/>
          </p:nvSpPr>
          <p:spPr>
            <a:xfrm rot="-1049999">
              <a:off x="9680998" y="2194371"/>
              <a:ext cx="749062" cy="1348751"/>
            </a:xfrm>
            <a:custGeom>
              <a:avLst/>
              <a:gdLst/>
              <a:ahLst/>
              <a:cxnLst/>
              <a:rect l="l" t="t" r="r" b="b"/>
              <a:pathLst>
                <a:path w="29963" h="53951" extrusionOk="0">
                  <a:moveTo>
                    <a:pt x="26481" y="0"/>
                  </a:moveTo>
                  <a:cubicBezTo>
                    <a:pt x="25921" y="0"/>
                    <a:pt x="25395" y="354"/>
                    <a:pt x="25207" y="912"/>
                  </a:cubicBezTo>
                  <a:lnTo>
                    <a:pt x="25160" y="1209"/>
                  </a:lnTo>
                  <a:lnTo>
                    <a:pt x="24789" y="1084"/>
                  </a:lnTo>
                  <a:cubicBezTo>
                    <a:pt x="24765" y="1076"/>
                    <a:pt x="24742" y="1072"/>
                    <a:pt x="24718" y="1072"/>
                  </a:cubicBezTo>
                  <a:cubicBezTo>
                    <a:pt x="24627" y="1072"/>
                    <a:pt x="24542" y="1129"/>
                    <a:pt x="24512" y="1221"/>
                  </a:cubicBezTo>
                  <a:cubicBezTo>
                    <a:pt x="24472" y="1335"/>
                    <a:pt x="24534" y="1459"/>
                    <a:pt x="24648" y="1498"/>
                  </a:cubicBezTo>
                  <a:lnTo>
                    <a:pt x="25091" y="1647"/>
                  </a:lnTo>
                  <a:lnTo>
                    <a:pt x="24976" y="2370"/>
                  </a:lnTo>
                  <a:lnTo>
                    <a:pt x="24455" y="2195"/>
                  </a:lnTo>
                  <a:cubicBezTo>
                    <a:pt x="24432" y="2187"/>
                    <a:pt x="24409" y="2183"/>
                    <a:pt x="24386" y="2183"/>
                  </a:cubicBezTo>
                  <a:cubicBezTo>
                    <a:pt x="24295" y="2183"/>
                    <a:pt x="24209" y="2240"/>
                    <a:pt x="24179" y="2331"/>
                  </a:cubicBezTo>
                  <a:cubicBezTo>
                    <a:pt x="24140" y="2446"/>
                    <a:pt x="24202" y="2569"/>
                    <a:pt x="24316" y="2608"/>
                  </a:cubicBezTo>
                  <a:lnTo>
                    <a:pt x="24907" y="2808"/>
                  </a:lnTo>
                  <a:lnTo>
                    <a:pt x="24784" y="3588"/>
                  </a:lnTo>
                  <a:lnTo>
                    <a:pt x="24149" y="3374"/>
                  </a:lnTo>
                  <a:cubicBezTo>
                    <a:pt x="24126" y="3366"/>
                    <a:pt x="24102" y="3362"/>
                    <a:pt x="24079" y="3362"/>
                  </a:cubicBezTo>
                  <a:cubicBezTo>
                    <a:pt x="23988" y="3362"/>
                    <a:pt x="23904" y="3419"/>
                    <a:pt x="23872" y="3510"/>
                  </a:cubicBezTo>
                  <a:cubicBezTo>
                    <a:pt x="23834" y="3625"/>
                    <a:pt x="23896" y="3748"/>
                    <a:pt x="24010" y="3787"/>
                  </a:cubicBezTo>
                  <a:lnTo>
                    <a:pt x="24715" y="4025"/>
                  </a:lnTo>
                  <a:lnTo>
                    <a:pt x="24397" y="6038"/>
                  </a:lnTo>
                  <a:lnTo>
                    <a:pt x="24406" y="6042"/>
                  </a:lnTo>
                  <a:lnTo>
                    <a:pt x="19243" y="21333"/>
                  </a:lnTo>
                  <a:cubicBezTo>
                    <a:pt x="19152" y="21319"/>
                    <a:pt x="19059" y="21306"/>
                    <a:pt x="18967" y="21295"/>
                  </a:cubicBezTo>
                  <a:cubicBezTo>
                    <a:pt x="18896" y="21286"/>
                    <a:pt x="18825" y="21278"/>
                    <a:pt x="18755" y="21271"/>
                  </a:cubicBezTo>
                  <a:cubicBezTo>
                    <a:pt x="18716" y="21267"/>
                    <a:pt x="18679" y="21264"/>
                    <a:pt x="18641" y="21261"/>
                  </a:cubicBezTo>
                  <a:cubicBezTo>
                    <a:pt x="18568" y="21254"/>
                    <a:pt x="18495" y="21249"/>
                    <a:pt x="18422" y="21245"/>
                  </a:cubicBezTo>
                  <a:lnTo>
                    <a:pt x="18409" y="21244"/>
                  </a:lnTo>
                  <a:cubicBezTo>
                    <a:pt x="18223" y="21232"/>
                    <a:pt x="18036" y="21227"/>
                    <a:pt x="17850" y="21227"/>
                  </a:cubicBezTo>
                  <a:cubicBezTo>
                    <a:pt x="17813" y="21227"/>
                    <a:pt x="17776" y="21227"/>
                    <a:pt x="17737" y="21228"/>
                  </a:cubicBezTo>
                  <a:cubicBezTo>
                    <a:pt x="17550" y="21230"/>
                    <a:pt x="17364" y="21238"/>
                    <a:pt x="17178" y="21252"/>
                  </a:cubicBezTo>
                  <a:cubicBezTo>
                    <a:pt x="17140" y="21254"/>
                    <a:pt x="17103" y="21257"/>
                    <a:pt x="17067" y="21261"/>
                  </a:cubicBezTo>
                  <a:cubicBezTo>
                    <a:pt x="16770" y="21287"/>
                    <a:pt x="16476" y="21327"/>
                    <a:pt x="16185" y="21381"/>
                  </a:cubicBezTo>
                  <a:cubicBezTo>
                    <a:pt x="16148" y="21387"/>
                    <a:pt x="16112" y="21395"/>
                    <a:pt x="16076" y="21402"/>
                  </a:cubicBezTo>
                  <a:cubicBezTo>
                    <a:pt x="12959" y="22022"/>
                    <a:pt x="10250" y="24245"/>
                    <a:pt x="9160" y="27471"/>
                  </a:cubicBezTo>
                  <a:cubicBezTo>
                    <a:pt x="8936" y="28133"/>
                    <a:pt x="8790" y="28817"/>
                    <a:pt x="8720" y="29512"/>
                  </a:cubicBezTo>
                  <a:cubicBezTo>
                    <a:pt x="8708" y="29643"/>
                    <a:pt x="8697" y="29773"/>
                    <a:pt x="8690" y="29903"/>
                  </a:cubicBezTo>
                  <a:lnTo>
                    <a:pt x="8667" y="29869"/>
                  </a:lnTo>
                  <a:lnTo>
                    <a:pt x="8667" y="29869"/>
                  </a:lnTo>
                  <a:cubicBezTo>
                    <a:pt x="8667" y="29869"/>
                    <a:pt x="8670" y="29919"/>
                    <a:pt x="8669" y="30007"/>
                  </a:cubicBezTo>
                  <a:lnTo>
                    <a:pt x="8669" y="30034"/>
                  </a:lnTo>
                  <a:cubicBezTo>
                    <a:pt x="8669" y="30067"/>
                    <a:pt x="8668" y="30104"/>
                    <a:pt x="8667" y="30146"/>
                  </a:cubicBezTo>
                  <a:lnTo>
                    <a:pt x="8667" y="30156"/>
                  </a:lnTo>
                  <a:cubicBezTo>
                    <a:pt x="8653" y="30490"/>
                    <a:pt x="8599" y="30821"/>
                    <a:pt x="8508" y="31143"/>
                  </a:cubicBezTo>
                  <a:cubicBezTo>
                    <a:pt x="8502" y="31159"/>
                    <a:pt x="8498" y="31174"/>
                    <a:pt x="8494" y="31189"/>
                  </a:cubicBezTo>
                  <a:cubicBezTo>
                    <a:pt x="8471" y="31263"/>
                    <a:pt x="8445" y="31338"/>
                    <a:pt x="8416" y="31413"/>
                  </a:cubicBezTo>
                  <a:cubicBezTo>
                    <a:pt x="8404" y="31443"/>
                    <a:pt x="8393" y="31471"/>
                    <a:pt x="8381" y="31501"/>
                  </a:cubicBezTo>
                  <a:cubicBezTo>
                    <a:pt x="8365" y="31540"/>
                    <a:pt x="8348" y="31577"/>
                    <a:pt x="8330" y="31615"/>
                  </a:cubicBezTo>
                  <a:cubicBezTo>
                    <a:pt x="8322" y="31631"/>
                    <a:pt x="8315" y="31647"/>
                    <a:pt x="8306" y="31663"/>
                  </a:cubicBezTo>
                  <a:cubicBezTo>
                    <a:pt x="8291" y="31696"/>
                    <a:pt x="8272" y="31729"/>
                    <a:pt x="8254" y="31763"/>
                  </a:cubicBezTo>
                  <a:cubicBezTo>
                    <a:pt x="8242" y="31788"/>
                    <a:pt x="8228" y="31812"/>
                    <a:pt x="8214" y="31835"/>
                  </a:cubicBezTo>
                  <a:cubicBezTo>
                    <a:pt x="8199" y="31860"/>
                    <a:pt x="8186" y="31882"/>
                    <a:pt x="8171" y="31906"/>
                  </a:cubicBezTo>
                  <a:cubicBezTo>
                    <a:pt x="8037" y="32121"/>
                    <a:pt x="7869" y="32311"/>
                    <a:pt x="7672" y="32471"/>
                  </a:cubicBezTo>
                  <a:cubicBezTo>
                    <a:pt x="7245" y="32669"/>
                    <a:pt x="6832" y="32891"/>
                    <a:pt x="6431" y="33138"/>
                  </a:cubicBezTo>
                  <a:cubicBezTo>
                    <a:pt x="6384" y="33168"/>
                    <a:pt x="6336" y="33199"/>
                    <a:pt x="6288" y="33228"/>
                  </a:cubicBezTo>
                  <a:cubicBezTo>
                    <a:pt x="6266" y="33242"/>
                    <a:pt x="6245" y="33256"/>
                    <a:pt x="6223" y="33271"/>
                  </a:cubicBezTo>
                  <a:cubicBezTo>
                    <a:pt x="6134" y="33327"/>
                    <a:pt x="6047" y="33386"/>
                    <a:pt x="5961" y="33447"/>
                  </a:cubicBezTo>
                  <a:cubicBezTo>
                    <a:pt x="5929" y="33468"/>
                    <a:pt x="5897" y="33490"/>
                    <a:pt x="5865" y="33513"/>
                  </a:cubicBezTo>
                  <a:cubicBezTo>
                    <a:pt x="5780" y="33573"/>
                    <a:pt x="5696" y="33634"/>
                    <a:pt x="5612" y="33697"/>
                  </a:cubicBezTo>
                  <a:cubicBezTo>
                    <a:pt x="5592" y="33713"/>
                    <a:pt x="5572" y="33728"/>
                    <a:pt x="5551" y="33742"/>
                  </a:cubicBezTo>
                  <a:cubicBezTo>
                    <a:pt x="3922" y="34980"/>
                    <a:pt x="2659" y="36655"/>
                    <a:pt x="1978" y="38673"/>
                  </a:cubicBezTo>
                  <a:cubicBezTo>
                    <a:pt x="1" y="44521"/>
                    <a:pt x="3661" y="51038"/>
                    <a:pt x="10151" y="53229"/>
                  </a:cubicBezTo>
                  <a:cubicBezTo>
                    <a:pt x="11601" y="53719"/>
                    <a:pt x="13070" y="53951"/>
                    <a:pt x="14499" y="53951"/>
                  </a:cubicBezTo>
                  <a:cubicBezTo>
                    <a:pt x="19463" y="53951"/>
                    <a:pt x="23943" y="51149"/>
                    <a:pt x="25476" y="46608"/>
                  </a:cubicBezTo>
                  <a:cubicBezTo>
                    <a:pt x="26434" y="43771"/>
                    <a:pt x="26066" y="40777"/>
                    <a:pt x="24691" y="38195"/>
                  </a:cubicBezTo>
                  <a:cubicBezTo>
                    <a:pt x="24371" y="36832"/>
                    <a:pt x="25483" y="35547"/>
                    <a:pt x="25483" y="35547"/>
                  </a:cubicBezTo>
                  <a:lnTo>
                    <a:pt x="25483" y="35547"/>
                  </a:lnTo>
                  <a:lnTo>
                    <a:pt x="25458" y="35556"/>
                  </a:lnTo>
                  <a:cubicBezTo>
                    <a:pt x="25921" y="34872"/>
                    <a:pt x="26289" y="34128"/>
                    <a:pt x="26553" y="33344"/>
                  </a:cubicBezTo>
                  <a:cubicBezTo>
                    <a:pt x="28002" y="29055"/>
                    <a:pt x="26100" y="24443"/>
                    <a:pt x="22256" y="22349"/>
                  </a:cubicBezTo>
                  <a:lnTo>
                    <a:pt x="27466" y="6919"/>
                  </a:lnTo>
                  <a:lnTo>
                    <a:pt x="28244" y="5216"/>
                  </a:lnTo>
                  <a:lnTo>
                    <a:pt x="29005" y="5472"/>
                  </a:lnTo>
                  <a:cubicBezTo>
                    <a:pt x="29028" y="5480"/>
                    <a:pt x="29052" y="5484"/>
                    <a:pt x="29075" y="5484"/>
                  </a:cubicBezTo>
                  <a:cubicBezTo>
                    <a:pt x="29166" y="5484"/>
                    <a:pt x="29250" y="5427"/>
                    <a:pt x="29282" y="5336"/>
                  </a:cubicBezTo>
                  <a:cubicBezTo>
                    <a:pt x="29320" y="5221"/>
                    <a:pt x="29258" y="5098"/>
                    <a:pt x="29144" y="5059"/>
                  </a:cubicBezTo>
                  <a:lnTo>
                    <a:pt x="28427" y="4817"/>
                  </a:lnTo>
                  <a:lnTo>
                    <a:pt x="28753" y="4105"/>
                  </a:lnTo>
                  <a:lnTo>
                    <a:pt x="29311" y="4293"/>
                  </a:lnTo>
                  <a:cubicBezTo>
                    <a:pt x="29335" y="4301"/>
                    <a:pt x="29358" y="4305"/>
                    <a:pt x="29382" y="4305"/>
                  </a:cubicBezTo>
                  <a:cubicBezTo>
                    <a:pt x="29472" y="4305"/>
                    <a:pt x="29557" y="4248"/>
                    <a:pt x="29588" y="4157"/>
                  </a:cubicBezTo>
                  <a:cubicBezTo>
                    <a:pt x="29626" y="4042"/>
                    <a:pt x="29565" y="3919"/>
                    <a:pt x="29451" y="3880"/>
                  </a:cubicBezTo>
                  <a:lnTo>
                    <a:pt x="28936" y="3706"/>
                  </a:lnTo>
                  <a:lnTo>
                    <a:pt x="29237" y="3046"/>
                  </a:lnTo>
                  <a:lnTo>
                    <a:pt x="29643" y="3183"/>
                  </a:lnTo>
                  <a:cubicBezTo>
                    <a:pt x="29667" y="3192"/>
                    <a:pt x="29692" y="3196"/>
                    <a:pt x="29716" y="3196"/>
                  </a:cubicBezTo>
                  <a:cubicBezTo>
                    <a:pt x="29808" y="3196"/>
                    <a:pt x="29893" y="3139"/>
                    <a:pt x="29924" y="3047"/>
                  </a:cubicBezTo>
                  <a:cubicBezTo>
                    <a:pt x="29963" y="2931"/>
                    <a:pt x="29900" y="2807"/>
                    <a:pt x="29784" y="2769"/>
                  </a:cubicBezTo>
                  <a:lnTo>
                    <a:pt x="29783" y="2770"/>
                  </a:lnTo>
                  <a:lnTo>
                    <a:pt x="29419" y="2647"/>
                  </a:lnTo>
                  <a:lnTo>
                    <a:pt x="29542" y="2377"/>
                  </a:lnTo>
                  <a:cubicBezTo>
                    <a:pt x="29778" y="1677"/>
                    <a:pt x="29400" y="912"/>
                    <a:pt x="28700" y="676"/>
                  </a:cubicBezTo>
                  <a:lnTo>
                    <a:pt x="26907" y="71"/>
                  </a:lnTo>
                  <a:cubicBezTo>
                    <a:pt x="26766" y="23"/>
                    <a:pt x="26622" y="0"/>
                    <a:pt x="26481"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930" name="Google Shape;930;p43"/>
            <p:cNvGrpSpPr/>
            <p:nvPr/>
          </p:nvGrpSpPr>
          <p:grpSpPr>
            <a:xfrm rot="-138577">
              <a:off x="9808448" y="2135996"/>
              <a:ext cx="632183" cy="1393142"/>
              <a:chOff x="741925" y="1767800"/>
              <a:chExt cx="632175" cy="1393125"/>
            </a:xfrm>
          </p:grpSpPr>
          <p:sp>
            <p:nvSpPr>
              <p:cNvPr id="931" name="Google Shape;931;p43"/>
              <p:cNvSpPr/>
              <p:nvPr/>
            </p:nvSpPr>
            <p:spPr>
              <a:xfrm>
                <a:off x="1045225" y="1806325"/>
                <a:ext cx="38500" cy="12475"/>
              </a:xfrm>
              <a:custGeom>
                <a:avLst/>
                <a:gdLst/>
                <a:ahLst/>
                <a:cxnLst/>
                <a:rect l="l" t="t" r="r" b="b"/>
                <a:pathLst>
                  <a:path w="1540" h="499" extrusionOk="0">
                    <a:moveTo>
                      <a:pt x="226" y="0"/>
                    </a:moveTo>
                    <a:cubicBezTo>
                      <a:pt x="111" y="0"/>
                      <a:pt x="14" y="90"/>
                      <a:pt x="7" y="206"/>
                    </a:cubicBezTo>
                    <a:cubicBezTo>
                      <a:pt x="0" y="326"/>
                      <a:pt x="92" y="429"/>
                      <a:pt x="212" y="437"/>
                    </a:cubicBezTo>
                    <a:lnTo>
                      <a:pt x="1302" y="499"/>
                    </a:lnTo>
                    <a:cubicBezTo>
                      <a:pt x="1306" y="499"/>
                      <a:pt x="1310" y="499"/>
                      <a:pt x="1314" y="499"/>
                    </a:cubicBezTo>
                    <a:cubicBezTo>
                      <a:pt x="1429" y="499"/>
                      <a:pt x="1526" y="409"/>
                      <a:pt x="1533" y="293"/>
                    </a:cubicBezTo>
                    <a:cubicBezTo>
                      <a:pt x="1539" y="173"/>
                      <a:pt x="1448" y="70"/>
                      <a:pt x="1327" y="63"/>
                    </a:cubicBezTo>
                    <a:lnTo>
                      <a:pt x="238" y="0"/>
                    </a:lnTo>
                    <a:cubicBezTo>
                      <a:pt x="234" y="0"/>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2" name="Google Shape;932;p43"/>
              <p:cNvSpPr/>
              <p:nvPr/>
            </p:nvSpPr>
            <p:spPr>
              <a:xfrm>
                <a:off x="1044550" y="1835325"/>
                <a:ext cx="38500" cy="12475"/>
              </a:xfrm>
              <a:custGeom>
                <a:avLst/>
                <a:gdLst/>
                <a:ahLst/>
                <a:cxnLst/>
                <a:rect l="l" t="t" r="r" b="b"/>
                <a:pathLst>
                  <a:path w="1540" h="499" extrusionOk="0">
                    <a:moveTo>
                      <a:pt x="225" y="0"/>
                    </a:moveTo>
                    <a:cubicBezTo>
                      <a:pt x="110" y="0"/>
                      <a:pt x="14" y="90"/>
                      <a:pt x="8" y="206"/>
                    </a:cubicBezTo>
                    <a:cubicBezTo>
                      <a:pt x="1" y="326"/>
                      <a:pt x="93" y="428"/>
                      <a:pt x="214" y="436"/>
                    </a:cubicBezTo>
                    <a:lnTo>
                      <a:pt x="1303" y="498"/>
                    </a:lnTo>
                    <a:cubicBezTo>
                      <a:pt x="1307" y="499"/>
                      <a:pt x="1311" y="499"/>
                      <a:pt x="1315" y="499"/>
                    </a:cubicBezTo>
                    <a:cubicBezTo>
                      <a:pt x="1430" y="499"/>
                      <a:pt x="1526" y="408"/>
                      <a:pt x="1533" y="293"/>
                    </a:cubicBezTo>
                    <a:cubicBezTo>
                      <a:pt x="1540" y="173"/>
                      <a:pt x="1448" y="70"/>
                      <a:pt x="1328" y="62"/>
                    </a:cubicBezTo>
                    <a:lnTo>
                      <a:pt x="238" y="0"/>
                    </a:lnTo>
                    <a:cubicBezTo>
                      <a:pt x="234" y="0"/>
                      <a:pt x="22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3" name="Google Shape;933;p43"/>
              <p:cNvSpPr/>
              <p:nvPr/>
            </p:nvSpPr>
            <p:spPr>
              <a:xfrm>
                <a:off x="1045000" y="1865750"/>
                <a:ext cx="38500" cy="12500"/>
              </a:xfrm>
              <a:custGeom>
                <a:avLst/>
                <a:gdLst/>
                <a:ahLst/>
                <a:cxnLst/>
                <a:rect l="l" t="t" r="r" b="b"/>
                <a:pathLst>
                  <a:path w="1540" h="500" extrusionOk="0">
                    <a:moveTo>
                      <a:pt x="226" y="1"/>
                    </a:moveTo>
                    <a:cubicBezTo>
                      <a:pt x="111" y="1"/>
                      <a:pt x="14" y="90"/>
                      <a:pt x="7" y="206"/>
                    </a:cubicBezTo>
                    <a:cubicBezTo>
                      <a:pt x="1" y="327"/>
                      <a:pt x="92" y="430"/>
                      <a:pt x="213" y="437"/>
                    </a:cubicBezTo>
                    <a:lnTo>
                      <a:pt x="1302" y="499"/>
                    </a:lnTo>
                    <a:cubicBezTo>
                      <a:pt x="1306" y="499"/>
                      <a:pt x="1310" y="499"/>
                      <a:pt x="1314" y="499"/>
                    </a:cubicBezTo>
                    <a:cubicBezTo>
                      <a:pt x="1429" y="499"/>
                      <a:pt x="1526" y="410"/>
                      <a:pt x="1533" y="294"/>
                    </a:cubicBezTo>
                    <a:cubicBezTo>
                      <a:pt x="1540" y="173"/>
                      <a:pt x="1448" y="70"/>
                      <a:pt x="1328" y="64"/>
                    </a:cubicBezTo>
                    <a:lnTo>
                      <a:pt x="238" y="1"/>
                    </a:lnTo>
                    <a:cubicBezTo>
                      <a:pt x="234" y="1"/>
                      <a:pt x="230"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4" name="Google Shape;934;p43"/>
              <p:cNvSpPr/>
              <p:nvPr/>
            </p:nvSpPr>
            <p:spPr>
              <a:xfrm>
                <a:off x="1149550" y="1812275"/>
                <a:ext cx="38475" cy="12500"/>
              </a:xfrm>
              <a:custGeom>
                <a:avLst/>
                <a:gdLst/>
                <a:ahLst/>
                <a:cxnLst/>
                <a:rect l="l" t="t" r="r" b="b"/>
                <a:pathLst>
                  <a:path w="1539" h="500" extrusionOk="0">
                    <a:moveTo>
                      <a:pt x="225" y="1"/>
                    </a:moveTo>
                    <a:cubicBezTo>
                      <a:pt x="110" y="1"/>
                      <a:pt x="14" y="90"/>
                      <a:pt x="6" y="206"/>
                    </a:cubicBezTo>
                    <a:cubicBezTo>
                      <a:pt x="0" y="326"/>
                      <a:pt x="93" y="430"/>
                      <a:pt x="213" y="437"/>
                    </a:cubicBezTo>
                    <a:lnTo>
                      <a:pt x="1303" y="499"/>
                    </a:lnTo>
                    <a:cubicBezTo>
                      <a:pt x="1307" y="499"/>
                      <a:pt x="1310" y="499"/>
                      <a:pt x="1314" y="499"/>
                    </a:cubicBezTo>
                    <a:cubicBezTo>
                      <a:pt x="1429" y="499"/>
                      <a:pt x="1525" y="410"/>
                      <a:pt x="1532" y="293"/>
                    </a:cubicBezTo>
                    <a:cubicBezTo>
                      <a:pt x="1539" y="173"/>
                      <a:pt x="1447" y="70"/>
                      <a:pt x="1327" y="64"/>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5" name="Google Shape;935;p43"/>
              <p:cNvSpPr/>
              <p:nvPr/>
            </p:nvSpPr>
            <p:spPr>
              <a:xfrm>
                <a:off x="1148900" y="1841250"/>
                <a:ext cx="38500" cy="12500"/>
              </a:xfrm>
              <a:custGeom>
                <a:avLst/>
                <a:gdLst/>
                <a:ahLst/>
                <a:cxnLst/>
                <a:rect l="l" t="t" r="r" b="b"/>
                <a:pathLst>
                  <a:path w="1540" h="500" extrusionOk="0">
                    <a:moveTo>
                      <a:pt x="226" y="0"/>
                    </a:moveTo>
                    <a:cubicBezTo>
                      <a:pt x="111" y="0"/>
                      <a:pt x="14" y="90"/>
                      <a:pt x="7" y="206"/>
                    </a:cubicBezTo>
                    <a:cubicBezTo>
                      <a:pt x="0" y="326"/>
                      <a:pt x="93" y="430"/>
                      <a:pt x="213" y="437"/>
                    </a:cubicBezTo>
                    <a:lnTo>
                      <a:pt x="1302" y="499"/>
                    </a:lnTo>
                    <a:cubicBezTo>
                      <a:pt x="1307" y="499"/>
                      <a:pt x="1311" y="499"/>
                      <a:pt x="1316" y="499"/>
                    </a:cubicBezTo>
                    <a:cubicBezTo>
                      <a:pt x="1430" y="499"/>
                      <a:pt x="1526" y="409"/>
                      <a:pt x="1533" y="293"/>
                    </a:cubicBezTo>
                    <a:cubicBezTo>
                      <a:pt x="1539" y="173"/>
                      <a:pt x="1448" y="70"/>
                      <a:pt x="1328" y="64"/>
                    </a:cubicBezTo>
                    <a:lnTo>
                      <a:pt x="238" y="1"/>
                    </a:lnTo>
                    <a:cubicBezTo>
                      <a:pt x="234" y="1"/>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6" name="Google Shape;936;p43"/>
              <p:cNvSpPr/>
              <p:nvPr/>
            </p:nvSpPr>
            <p:spPr>
              <a:xfrm>
                <a:off x="1149350" y="1871700"/>
                <a:ext cx="38475" cy="12500"/>
              </a:xfrm>
              <a:custGeom>
                <a:avLst/>
                <a:gdLst/>
                <a:ahLst/>
                <a:cxnLst/>
                <a:rect l="l" t="t" r="r" b="b"/>
                <a:pathLst>
                  <a:path w="1539" h="500" extrusionOk="0">
                    <a:moveTo>
                      <a:pt x="225" y="1"/>
                    </a:moveTo>
                    <a:cubicBezTo>
                      <a:pt x="110" y="1"/>
                      <a:pt x="13" y="90"/>
                      <a:pt x="7" y="207"/>
                    </a:cubicBezTo>
                    <a:cubicBezTo>
                      <a:pt x="1" y="327"/>
                      <a:pt x="92" y="430"/>
                      <a:pt x="212" y="438"/>
                    </a:cubicBezTo>
                    <a:lnTo>
                      <a:pt x="1302" y="499"/>
                    </a:lnTo>
                    <a:cubicBezTo>
                      <a:pt x="1306" y="499"/>
                      <a:pt x="1310" y="500"/>
                      <a:pt x="1314" y="500"/>
                    </a:cubicBezTo>
                    <a:cubicBezTo>
                      <a:pt x="1429" y="500"/>
                      <a:pt x="1526" y="410"/>
                      <a:pt x="1532" y="294"/>
                    </a:cubicBezTo>
                    <a:cubicBezTo>
                      <a:pt x="1538" y="174"/>
                      <a:pt x="1447" y="70"/>
                      <a:pt x="1327" y="63"/>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7" name="Google Shape;937;p43"/>
              <p:cNvSpPr/>
              <p:nvPr/>
            </p:nvSpPr>
            <p:spPr>
              <a:xfrm>
                <a:off x="741925" y="2329650"/>
                <a:ext cx="632175" cy="831275"/>
              </a:xfrm>
              <a:custGeom>
                <a:avLst/>
                <a:gdLst/>
                <a:ahLst/>
                <a:cxnLst/>
                <a:rect l="l" t="t" r="r" b="b"/>
                <a:pathLst>
                  <a:path w="25287" h="33251" extrusionOk="0">
                    <a:moveTo>
                      <a:pt x="13460" y="1"/>
                    </a:moveTo>
                    <a:cubicBezTo>
                      <a:pt x="8631" y="1"/>
                      <a:pt x="4585" y="3774"/>
                      <a:pt x="4305" y="8657"/>
                    </a:cubicBezTo>
                    <a:cubicBezTo>
                      <a:pt x="4257" y="9485"/>
                      <a:pt x="4322" y="10315"/>
                      <a:pt x="4498" y="11126"/>
                    </a:cubicBezTo>
                    <a:lnTo>
                      <a:pt x="4466" y="11099"/>
                    </a:lnTo>
                    <a:lnTo>
                      <a:pt x="4466" y="11099"/>
                    </a:lnTo>
                    <a:cubicBezTo>
                      <a:pt x="4466" y="11100"/>
                      <a:pt x="5024" y="12727"/>
                      <a:pt x="4197" y="13874"/>
                    </a:cubicBezTo>
                    <a:cubicBezTo>
                      <a:pt x="1972" y="15754"/>
                      <a:pt x="522" y="18386"/>
                      <a:pt x="353" y="21365"/>
                    </a:cubicBezTo>
                    <a:cubicBezTo>
                      <a:pt x="1" y="27526"/>
                      <a:pt x="5260" y="32838"/>
                      <a:pt x="12098" y="33228"/>
                    </a:cubicBezTo>
                    <a:cubicBezTo>
                      <a:pt x="12365" y="33243"/>
                      <a:pt x="12630" y="33251"/>
                      <a:pt x="12893" y="33251"/>
                    </a:cubicBezTo>
                    <a:cubicBezTo>
                      <a:pt x="19383" y="33251"/>
                      <a:pt x="24779" y="28699"/>
                      <a:pt x="25116" y="22777"/>
                    </a:cubicBezTo>
                    <a:cubicBezTo>
                      <a:pt x="25287" y="19787"/>
                      <a:pt x="24136" y="16997"/>
                      <a:pt x="22126" y="14873"/>
                    </a:cubicBezTo>
                    <a:cubicBezTo>
                      <a:pt x="21457" y="13644"/>
                      <a:pt x="22188" y="12111"/>
                      <a:pt x="22188" y="12110"/>
                    </a:cubicBezTo>
                    <a:lnTo>
                      <a:pt x="22188" y="12110"/>
                    </a:lnTo>
                    <a:lnTo>
                      <a:pt x="22165" y="12125"/>
                    </a:lnTo>
                    <a:cubicBezTo>
                      <a:pt x="22429" y="11342"/>
                      <a:pt x="22587" y="10528"/>
                      <a:pt x="22634" y="9702"/>
                    </a:cubicBezTo>
                    <a:cubicBezTo>
                      <a:pt x="22922" y="4642"/>
                      <a:pt x="19054" y="304"/>
                      <a:pt x="13993" y="16"/>
                    </a:cubicBezTo>
                    <a:cubicBezTo>
                      <a:pt x="13814" y="6"/>
                      <a:pt x="13637" y="1"/>
                      <a:pt x="1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8" name="Google Shape;938;p43"/>
              <p:cNvSpPr/>
              <p:nvPr/>
            </p:nvSpPr>
            <p:spPr>
              <a:xfrm>
                <a:off x="763325" y="2359450"/>
                <a:ext cx="590075" cy="781800"/>
              </a:xfrm>
              <a:custGeom>
                <a:avLst/>
                <a:gdLst/>
                <a:ahLst/>
                <a:cxnLst/>
                <a:rect l="l" t="t" r="r" b="b"/>
                <a:pathLst>
                  <a:path w="23603" h="31272" extrusionOk="0">
                    <a:moveTo>
                      <a:pt x="12578" y="503"/>
                    </a:moveTo>
                    <a:cubicBezTo>
                      <a:pt x="12731" y="503"/>
                      <a:pt x="12885" y="507"/>
                      <a:pt x="13040" y="516"/>
                    </a:cubicBezTo>
                    <a:cubicBezTo>
                      <a:pt x="17516" y="771"/>
                      <a:pt x="20947" y="4672"/>
                      <a:pt x="20688" y="9209"/>
                    </a:cubicBezTo>
                    <a:cubicBezTo>
                      <a:pt x="20645" y="9950"/>
                      <a:pt x="20506" y="10682"/>
                      <a:pt x="20271" y="11386"/>
                    </a:cubicBezTo>
                    <a:lnTo>
                      <a:pt x="20194" y="11617"/>
                    </a:lnTo>
                    <a:cubicBezTo>
                      <a:pt x="20180" y="11653"/>
                      <a:pt x="20168" y="11693"/>
                      <a:pt x="20154" y="11736"/>
                    </a:cubicBezTo>
                    <a:lnTo>
                      <a:pt x="20032" y="12099"/>
                    </a:lnTo>
                    <a:lnTo>
                      <a:pt x="20032" y="12099"/>
                    </a:lnTo>
                    <a:lnTo>
                      <a:pt x="20060" y="12079"/>
                    </a:lnTo>
                    <a:lnTo>
                      <a:pt x="20060" y="12079"/>
                    </a:lnTo>
                    <a:cubicBezTo>
                      <a:pt x="19932" y="12636"/>
                      <a:pt x="19872" y="13422"/>
                      <a:pt x="20251" y="14127"/>
                    </a:cubicBezTo>
                    <a:lnTo>
                      <a:pt x="20265" y="14156"/>
                    </a:lnTo>
                    <a:lnTo>
                      <a:pt x="20288" y="14180"/>
                    </a:lnTo>
                    <a:cubicBezTo>
                      <a:pt x="22150" y="16174"/>
                      <a:pt x="23094" y="18705"/>
                      <a:pt x="22946" y="21306"/>
                    </a:cubicBezTo>
                    <a:cubicBezTo>
                      <a:pt x="22641" y="26648"/>
                      <a:pt x="17805" y="30769"/>
                      <a:pt x="12012" y="30769"/>
                    </a:cubicBezTo>
                    <a:cubicBezTo>
                      <a:pt x="11781" y="30769"/>
                      <a:pt x="11549" y="30763"/>
                      <a:pt x="11315" y="30750"/>
                    </a:cubicBezTo>
                    <a:cubicBezTo>
                      <a:pt x="5219" y="30402"/>
                      <a:pt x="516" y="25599"/>
                      <a:pt x="834" y="20044"/>
                    </a:cubicBezTo>
                    <a:cubicBezTo>
                      <a:pt x="981" y="17455"/>
                      <a:pt x="2199" y="15054"/>
                      <a:pt x="4262" y="13286"/>
                    </a:cubicBezTo>
                    <a:lnTo>
                      <a:pt x="4286" y="13267"/>
                    </a:lnTo>
                    <a:lnTo>
                      <a:pt x="4304" y="13242"/>
                    </a:lnTo>
                    <a:cubicBezTo>
                      <a:pt x="4775" y="12580"/>
                      <a:pt x="4805" y="11778"/>
                      <a:pt x="4741" y="11204"/>
                    </a:cubicBezTo>
                    <a:lnTo>
                      <a:pt x="4741" y="11204"/>
                    </a:lnTo>
                    <a:lnTo>
                      <a:pt x="4777" y="11235"/>
                    </a:lnTo>
                    <a:lnTo>
                      <a:pt x="4622" y="10501"/>
                    </a:lnTo>
                    <a:cubicBezTo>
                      <a:pt x="4467" y="9773"/>
                      <a:pt x="4410" y="9027"/>
                      <a:pt x="4453" y="8284"/>
                    </a:cubicBezTo>
                    <a:cubicBezTo>
                      <a:pt x="4702" y="3903"/>
                      <a:pt x="8302" y="503"/>
                      <a:pt x="12578" y="503"/>
                    </a:cubicBezTo>
                    <a:close/>
                    <a:moveTo>
                      <a:pt x="12579" y="1"/>
                    </a:moveTo>
                    <a:cubicBezTo>
                      <a:pt x="8038" y="1"/>
                      <a:pt x="4217" y="3607"/>
                      <a:pt x="3952" y="8255"/>
                    </a:cubicBezTo>
                    <a:cubicBezTo>
                      <a:pt x="3920" y="8805"/>
                      <a:pt x="3940" y="9357"/>
                      <a:pt x="4010" y="9904"/>
                    </a:cubicBezTo>
                    <a:lnTo>
                      <a:pt x="4109" y="10609"/>
                    </a:lnTo>
                    <a:cubicBezTo>
                      <a:pt x="4113" y="10623"/>
                      <a:pt x="4558" y="11985"/>
                      <a:pt x="3912" y="12927"/>
                    </a:cubicBezTo>
                    <a:cubicBezTo>
                      <a:pt x="1758" y="14781"/>
                      <a:pt x="488" y="17298"/>
                      <a:pt x="332" y="20016"/>
                    </a:cubicBezTo>
                    <a:cubicBezTo>
                      <a:pt x="0" y="25847"/>
                      <a:pt x="4915" y="30887"/>
                      <a:pt x="11286" y="31251"/>
                    </a:cubicBezTo>
                    <a:cubicBezTo>
                      <a:pt x="11530" y="31265"/>
                      <a:pt x="11772" y="31272"/>
                      <a:pt x="12013" y="31272"/>
                    </a:cubicBezTo>
                    <a:cubicBezTo>
                      <a:pt x="18069" y="31272"/>
                      <a:pt x="23127" y="26942"/>
                      <a:pt x="23447" y="21335"/>
                    </a:cubicBezTo>
                    <a:cubicBezTo>
                      <a:pt x="23603" y="18606"/>
                      <a:pt x="22621" y="15954"/>
                      <a:pt x="20678" y="13862"/>
                    </a:cubicBezTo>
                    <a:cubicBezTo>
                      <a:pt x="20162" y="12856"/>
                      <a:pt x="20751" y="11572"/>
                      <a:pt x="20756" y="11559"/>
                    </a:cubicBezTo>
                    <a:lnTo>
                      <a:pt x="20946" y="10860"/>
                    </a:lnTo>
                    <a:cubicBezTo>
                      <a:pt x="21076" y="10328"/>
                      <a:pt x="21158" y="9785"/>
                      <a:pt x="21189" y="9238"/>
                    </a:cubicBezTo>
                    <a:cubicBezTo>
                      <a:pt x="21464" y="4424"/>
                      <a:pt x="17821" y="286"/>
                      <a:pt x="13068" y="15"/>
                    </a:cubicBezTo>
                    <a:cubicBezTo>
                      <a:pt x="12904" y="5"/>
                      <a:pt x="12741" y="1"/>
                      <a:pt x="1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9" name="Google Shape;939;p43"/>
              <p:cNvSpPr/>
              <p:nvPr/>
            </p:nvSpPr>
            <p:spPr>
              <a:xfrm>
                <a:off x="1034100" y="1879550"/>
                <a:ext cx="122750" cy="764050"/>
              </a:xfrm>
              <a:custGeom>
                <a:avLst/>
                <a:gdLst/>
                <a:ahLst/>
                <a:cxnLst/>
                <a:rect l="l" t="t" r="r" b="b"/>
                <a:pathLst>
                  <a:path w="4910" h="30562" extrusionOk="0">
                    <a:moveTo>
                      <a:pt x="1736" y="0"/>
                    </a:moveTo>
                    <a:lnTo>
                      <a:pt x="1" y="30379"/>
                    </a:lnTo>
                    <a:lnTo>
                      <a:pt x="3174" y="30561"/>
                    </a:lnTo>
                    <a:lnTo>
                      <a:pt x="4910" y="181"/>
                    </a:lnTo>
                    <a:lnTo>
                      <a:pt x="1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0" name="Google Shape;940;p43"/>
              <p:cNvSpPr/>
              <p:nvPr/>
            </p:nvSpPr>
            <p:spPr>
              <a:xfrm>
                <a:off x="964675" y="2627300"/>
                <a:ext cx="200025" cy="190725"/>
              </a:xfrm>
              <a:custGeom>
                <a:avLst/>
                <a:gdLst/>
                <a:ahLst/>
                <a:cxnLst/>
                <a:rect l="l" t="t" r="r" b="b"/>
                <a:pathLst>
                  <a:path w="8001" h="7629" extrusionOk="0">
                    <a:moveTo>
                      <a:pt x="4186" y="1"/>
                    </a:moveTo>
                    <a:cubicBezTo>
                      <a:pt x="3210" y="1"/>
                      <a:pt x="2234" y="373"/>
                      <a:pt x="1490" y="1118"/>
                    </a:cubicBezTo>
                    <a:cubicBezTo>
                      <a:pt x="0" y="2607"/>
                      <a:pt x="0" y="5022"/>
                      <a:pt x="1490" y="6512"/>
                    </a:cubicBezTo>
                    <a:cubicBezTo>
                      <a:pt x="2205" y="7227"/>
                      <a:pt x="3176" y="7628"/>
                      <a:pt x="4186" y="7628"/>
                    </a:cubicBezTo>
                    <a:cubicBezTo>
                      <a:pt x="5199" y="7628"/>
                      <a:pt x="6168" y="7227"/>
                      <a:pt x="6883" y="6512"/>
                    </a:cubicBezTo>
                    <a:cubicBezTo>
                      <a:pt x="7598" y="5797"/>
                      <a:pt x="8001" y="4826"/>
                      <a:pt x="8001" y="3815"/>
                    </a:cubicBezTo>
                    <a:cubicBezTo>
                      <a:pt x="8001" y="2803"/>
                      <a:pt x="7598" y="1833"/>
                      <a:pt x="6883" y="1118"/>
                    </a:cubicBezTo>
                    <a:cubicBezTo>
                      <a:pt x="6139" y="373"/>
                      <a:pt x="5163"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1" name="Google Shape;941;p43"/>
              <p:cNvSpPr/>
              <p:nvPr/>
            </p:nvSpPr>
            <p:spPr>
              <a:xfrm>
                <a:off x="1060100" y="1767800"/>
                <a:ext cx="115300" cy="164900"/>
              </a:xfrm>
              <a:custGeom>
                <a:avLst/>
                <a:gdLst/>
                <a:ahLst/>
                <a:cxnLst/>
                <a:rect l="l" t="t" r="r" b="b"/>
                <a:pathLst>
                  <a:path w="4612" h="6596" extrusionOk="0">
                    <a:moveTo>
                      <a:pt x="1341" y="1"/>
                    </a:moveTo>
                    <a:cubicBezTo>
                      <a:pt x="636" y="1"/>
                      <a:pt x="41" y="555"/>
                      <a:pt x="0" y="1267"/>
                    </a:cubicBezTo>
                    <a:lnTo>
                      <a:pt x="580" y="6423"/>
                    </a:lnTo>
                    <a:lnTo>
                      <a:pt x="3749" y="6595"/>
                    </a:lnTo>
                    <a:lnTo>
                      <a:pt x="4569" y="1528"/>
                    </a:lnTo>
                    <a:cubicBezTo>
                      <a:pt x="4611" y="790"/>
                      <a:pt x="4043" y="153"/>
                      <a:pt x="3306" y="111"/>
                    </a:cubicBezTo>
                    <a:lnTo>
                      <a:pt x="1417" y="3"/>
                    </a:lnTo>
                    <a:cubicBezTo>
                      <a:pt x="1391" y="1"/>
                      <a:pt x="1366" y="1"/>
                      <a:pt x="1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2" name="Google Shape;942;p43"/>
              <p:cNvSpPr/>
              <p:nvPr/>
            </p:nvSpPr>
            <p:spPr>
              <a:xfrm>
                <a:off x="1086400" y="1802550"/>
                <a:ext cx="24025" cy="95400"/>
              </a:xfrm>
              <a:custGeom>
                <a:avLst/>
                <a:gdLst/>
                <a:ahLst/>
                <a:cxnLst/>
                <a:rect l="l" t="t" r="r" b="b"/>
                <a:pathLst>
                  <a:path w="961" h="3816" extrusionOk="0">
                    <a:moveTo>
                      <a:pt x="568" y="1"/>
                    </a:moveTo>
                    <a:cubicBezTo>
                      <a:pt x="367" y="1"/>
                      <a:pt x="199" y="158"/>
                      <a:pt x="187" y="361"/>
                    </a:cubicBezTo>
                    <a:lnTo>
                      <a:pt x="12" y="3412"/>
                    </a:lnTo>
                    <a:cubicBezTo>
                      <a:pt x="1" y="3622"/>
                      <a:pt x="161" y="3803"/>
                      <a:pt x="372" y="3815"/>
                    </a:cubicBezTo>
                    <a:cubicBezTo>
                      <a:pt x="379" y="3816"/>
                      <a:pt x="385" y="3816"/>
                      <a:pt x="392" y="3816"/>
                    </a:cubicBezTo>
                    <a:cubicBezTo>
                      <a:pt x="593" y="3816"/>
                      <a:pt x="762" y="3660"/>
                      <a:pt x="774" y="3456"/>
                    </a:cubicBezTo>
                    <a:lnTo>
                      <a:pt x="949" y="405"/>
                    </a:lnTo>
                    <a:cubicBezTo>
                      <a:pt x="961" y="194"/>
                      <a:pt x="800" y="14"/>
                      <a:pt x="589" y="1"/>
                    </a:cubicBezTo>
                    <a:cubicBezTo>
                      <a:pt x="582" y="1"/>
                      <a:pt x="575"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3" name="Google Shape;943;p43"/>
              <p:cNvSpPr/>
              <p:nvPr/>
            </p:nvSpPr>
            <p:spPr>
              <a:xfrm>
                <a:off x="1123200" y="1804650"/>
                <a:ext cx="24000" cy="95425"/>
              </a:xfrm>
              <a:custGeom>
                <a:avLst/>
                <a:gdLst/>
                <a:ahLst/>
                <a:cxnLst/>
                <a:rect l="l" t="t" r="r" b="b"/>
                <a:pathLst>
                  <a:path w="960" h="3817" extrusionOk="0">
                    <a:moveTo>
                      <a:pt x="567" y="1"/>
                    </a:moveTo>
                    <a:cubicBezTo>
                      <a:pt x="366" y="1"/>
                      <a:pt x="198" y="158"/>
                      <a:pt x="186" y="360"/>
                    </a:cubicBezTo>
                    <a:lnTo>
                      <a:pt x="11" y="3412"/>
                    </a:lnTo>
                    <a:cubicBezTo>
                      <a:pt x="0" y="3622"/>
                      <a:pt x="161" y="3802"/>
                      <a:pt x="371" y="3816"/>
                    </a:cubicBezTo>
                    <a:cubicBezTo>
                      <a:pt x="377" y="3816"/>
                      <a:pt x="384" y="3816"/>
                      <a:pt x="391" y="3816"/>
                    </a:cubicBezTo>
                    <a:cubicBezTo>
                      <a:pt x="593" y="3816"/>
                      <a:pt x="762" y="3660"/>
                      <a:pt x="774" y="3456"/>
                    </a:cubicBezTo>
                    <a:lnTo>
                      <a:pt x="948" y="405"/>
                    </a:lnTo>
                    <a:cubicBezTo>
                      <a:pt x="959" y="194"/>
                      <a:pt x="800" y="14"/>
                      <a:pt x="589" y="1"/>
                    </a:cubicBezTo>
                    <a:cubicBezTo>
                      <a:pt x="582" y="1"/>
                      <a:pt x="57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4" name="Google Shape;944;p43"/>
              <p:cNvSpPr/>
              <p:nvPr/>
            </p:nvSpPr>
            <p:spPr>
              <a:xfrm>
                <a:off x="957525" y="2949500"/>
                <a:ext cx="194750" cy="52225"/>
              </a:xfrm>
              <a:custGeom>
                <a:avLst/>
                <a:gdLst/>
                <a:ahLst/>
                <a:cxnLst/>
                <a:rect l="l" t="t" r="r" b="b"/>
                <a:pathLst>
                  <a:path w="7790" h="2089" extrusionOk="0">
                    <a:moveTo>
                      <a:pt x="899" y="0"/>
                    </a:moveTo>
                    <a:cubicBezTo>
                      <a:pt x="439" y="0"/>
                      <a:pt x="54" y="359"/>
                      <a:pt x="26" y="823"/>
                    </a:cubicBezTo>
                    <a:cubicBezTo>
                      <a:pt x="1" y="1304"/>
                      <a:pt x="368" y="1716"/>
                      <a:pt x="849" y="1745"/>
                    </a:cubicBezTo>
                    <a:lnTo>
                      <a:pt x="6842" y="2087"/>
                    </a:lnTo>
                    <a:cubicBezTo>
                      <a:pt x="6858" y="2088"/>
                      <a:pt x="6874" y="2089"/>
                      <a:pt x="6890" y="2089"/>
                    </a:cubicBezTo>
                    <a:cubicBezTo>
                      <a:pt x="7350" y="2089"/>
                      <a:pt x="7736" y="1730"/>
                      <a:pt x="7764" y="1265"/>
                    </a:cubicBezTo>
                    <a:cubicBezTo>
                      <a:pt x="7790" y="784"/>
                      <a:pt x="7422" y="372"/>
                      <a:pt x="6941" y="343"/>
                    </a:cubicBezTo>
                    <a:lnTo>
                      <a:pt x="948" y="2"/>
                    </a:lnTo>
                    <a:cubicBezTo>
                      <a:pt x="931" y="1"/>
                      <a:pt x="915"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5" name="Google Shape;945;p43"/>
              <p:cNvSpPr/>
              <p:nvPr/>
            </p:nvSpPr>
            <p:spPr>
              <a:xfrm>
                <a:off x="1008025" y="2662225"/>
                <a:ext cx="120950" cy="120975"/>
              </a:xfrm>
              <a:custGeom>
                <a:avLst/>
                <a:gdLst/>
                <a:ahLst/>
                <a:cxnLst/>
                <a:rect l="l" t="t" r="r" b="b"/>
                <a:pathLst>
                  <a:path w="4838" h="4839" extrusionOk="0">
                    <a:moveTo>
                      <a:pt x="2417" y="1"/>
                    </a:moveTo>
                    <a:cubicBezTo>
                      <a:pt x="1246" y="1"/>
                      <a:pt x="252" y="841"/>
                      <a:pt x="42" y="1977"/>
                    </a:cubicBezTo>
                    <a:cubicBezTo>
                      <a:pt x="33" y="2023"/>
                      <a:pt x="25" y="2070"/>
                      <a:pt x="20" y="2118"/>
                    </a:cubicBezTo>
                    <a:cubicBezTo>
                      <a:pt x="20" y="2122"/>
                      <a:pt x="19" y="2128"/>
                      <a:pt x="18" y="2133"/>
                    </a:cubicBezTo>
                    <a:cubicBezTo>
                      <a:pt x="12" y="2182"/>
                      <a:pt x="7" y="2231"/>
                      <a:pt x="5" y="2282"/>
                    </a:cubicBezTo>
                    <a:cubicBezTo>
                      <a:pt x="2" y="2325"/>
                      <a:pt x="1" y="2368"/>
                      <a:pt x="1" y="2411"/>
                    </a:cubicBezTo>
                    <a:lnTo>
                      <a:pt x="1" y="2428"/>
                    </a:lnTo>
                    <a:cubicBezTo>
                      <a:pt x="1" y="2466"/>
                      <a:pt x="2" y="2503"/>
                      <a:pt x="3" y="2541"/>
                    </a:cubicBezTo>
                    <a:lnTo>
                      <a:pt x="3" y="2547"/>
                    </a:lnTo>
                    <a:cubicBezTo>
                      <a:pt x="8" y="2630"/>
                      <a:pt x="17" y="2713"/>
                      <a:pt x="29" y="2795"/>
                    </a:cubicBezTo>
                    <a:cubicBezTo>
                      <a:pt x="201" y="3896"/>
                      <a:pt x="1122" y="4768"/>
                      <a:pt x="2281" y="4834"/>
                    </a:cubicBezTo>
                    <a:cubicBezTo>
                      <a:pt x="2329" y="4837"/>
                      <a:pt x="2376" y="4838"/>
                      <a:pt x="2423" y="4838"/>
                    </a:cubicBezTo>
                    <a:cubicBezTo>
                      <a:pt x="3522" y="4838"/>
                      <a:pt x="4466" y="4095"/>
                      <a:pt x="4750" y="3064"/>
                    </a:cubicBezTo>
                    <a:lnTo>
                      <a:pt x="4751" y="3064"/>
                    </a:lnTo>
                    <a:cubicBezTo>
                      <a:pt x="4773" y="2984"/>
                      <a:pt x="4791" y="2902"/>
                      <a:pt x="4804" y="2821"/>
                    </a:cubicBezTo>
                    <a:cubicBezTo>
                      <a:pt x="4804" y="2818"/>
                      <a:pt x="4805" y="2816"/>
                      <a:pt x="4805" y="2815"/>
                    </a:cubicBezTo>
                    <a:cubicBezTo>
                      <a:pt x="4812" y="2778"/>
                      <a:pt x="4816" y="2741"/>
                      <a:pt x="4821" y="2702"/>
                    </a:cubicBezTo>
                    <a:cubicBezTo>
                      <a:pt x="4821" y="2697"/>
                      <a:pt x="4822" y="2692"/>
                      <a:pt x="4823" y="2685"/>
                    </a:cubicBezTo>
                    <a:cubicBezTo>
                      <a:pt x="4828" y="2644"/>
                      <a:pt x="4832" y="2600"/>
                      <a:pt x="4834" y="2558"/>
                    </a:cubicBezTo>
                    <a:cubicBezTo>
                      <a:pt x="4837" y="2507"/>
                      <a:pt x="4837" y="2457"/>
                      <a:pt x="4837" y="2408"/>
                    </a:cubicBezTo>
                    <a:lnTo>
                      <a:pt x="4837" y="2394"/>
                    </a:lnTo>
                    <a:cubicBezTo>
                      <a:pt x="4825" y="1132"/>
                      <a:pt x="3836" y="78"/>
                      <a:pt x="2557" y="5"/>
                    </a:cubicBezTo>
                    <a:cubicBezTo>
                      <a:pt x="2510" y="2"/>
                      <a:pt x="2463" y="1"/>
                      <a:pt x="2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6" name="Google Shape;946;p43"/>
              <p:cNvSpPr/>
              <p:nvPr/>
            </p:nvSpPr>
            <p:spPr>
              <a:xfrm>
                <a:off x="1025975" y="2680175"/>
                <a:ext cx="85075" cy="85075"/>
              </a:xfrm>
              <a:custGeom>
                <a:avLst/>
                <a:gdLst/>
                <a:ahLst/>
                <a:cxnLst/>
                <a:rect l="l" t="t" r="r" b="b"/>
                <a:pathLst>
                  <a:path w="3403" h="3403" extrusionOk="0">
                    <a:moveTo>
                      <a:pt x="1700" y="1"/>
                    </a:moveTo>
                    <a:cubicBezTo>
                      <a:pt x="889" y="1"/>
                      <a:pt x="181" y="580"/>
                      <a:pt x="31" y="1391"/>
                    </a:cubicBezTo>
                    <a:cubicBezTo>
                      <a:pt x="24" y="1424"/>
                      <a:pt x="19" y="1457"/>
                      <a:pt x="15" y="1490"/>
                    </a:cubicBezTo>
                    <a:cubicBezTo>
                      <a:pt x="15" y="1493"/>
                      <a:pt x="14" y="1496"/>
                      <a:pt x="14" y="1500"/>
                    </a:cubicBezTo>
                    <a:cubicBezTo>
                      <a:pt x="9" y="1534"/>
                      <a:pt x="6" y="1569"/>
                      <a:pt x="4" y="1604"/>
                    </a:cubicBezTo>
                    <a:cubicBezTo>
                      <a:pt x="2" y="1635"/>
                      <a:pt x="2" y="1665"/>
                      <a:pt x="1" y="1695"/>
                    </a:cubicBezTo>
                    <a:lnTo>
                      <a:pt x="1" y="1708"/>
                    </a:lnTo>
                    <a:cubicBezTo>
                      <a:pt x="1" y="1734"/>
                      <a:pt x="1" y="1761"/>
                      <a:pt x="3" y="1788"/>
                    </a:cubicBezTo>
                    <a:lnTo>
                      <a:pt x="3" y="1792"/>
                    </a:lnTo>
                    <a:cubicBezTo>
                      <a:pt x="6" y="1850"/>
                      <a:pt x="13" y="1909"/>
                      <a:pt x="21" y="1966"/>
                    </a:cubicBezTo>
                    <a:cubicBezTo>
                      <a:pt x="146" y="2757"/>
                      <a:pt x="805" y="3354"/>
                      <a:pt x="1605" y="3400"/>
                    </a:cubicBezTo>
                    <a:cubicBezTo>
                      <a:pt x="1637" y="3402"/>
                      <a:pt x="1670" y="3403"/>
                      <a:pt x="1703" y="3403"/>
                    </a:cubicBezTo>
                    <a:cubicBezTo>
                      <a:pt x="2462" y="3403"/>
                      <a:pt x="3135" y="2896"/>
                      <a:pt x="3340" y="2156"/>
                    </a:cubicBezTo>
                    <a:lnTo>
                      <a:pt x="3340" y="2155"/>
                    </a:lnTo>
                    <a:cubicBezTo>
                      <a:pt x="3356" y="2098"/>
                      <a:pt x="3369" y="2041"/>
                      <a:pt x="3379" y="1983"/>
                    </a:cubicBezTo>
                    <a:lnTo>
                      <a:pt x="3379" y="1979"/>
                    </a:lnTo>
                    <a:cubicBezTo>
                      <a:pt x="3383" y="1954"/>
                      <a:pt x="3387" y="1927"/>
                      <a:pt x="3390" y="1900"/>
                    </a:cubicBezTo>
                    <a:cubicBezTo>
                      <a:pt x="3390" y="1896"/>
                      <a:pt x="3391" y="1893"/>
                      <a:pt x="3391" y="1889"/>
                    </a:cubicBezTo>
                    <a:cubicBezTo>
                      <a:pt x="3395" y="1859"/>
                      <a:pt x="3398" y="1829"/>
                      <a:pt x="3399" y="1798"/>
                    </a:cubicBezTo>
                    <a:cubicBezTo>
                      <a:pt x="3401" y="1763"/>
                      <a:pt x="3402" y="1728"/>
                      <a:pt x="3402" y="1693"/>
                    </a:cubicBezTo>
                    <a:lnTo>
                      <a:pt x="3402" y="1683"/>
                    </a:lnTo>
                    <a:cubicBezTo>
                      <a:pt x="3392" y="808"/>
                      <a:pt x="2721" y="84"/>
                      <a:pt x="1848" y="7"/>
                    </a:cubicBezTo>
                    <a:cubicBezTo>
                      <a:pt x="1799" y="3"/>
                      <a:pt x="1749"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7" name="Google Shape;947;p43"/>
              <p:cNvSpPr/>
              <p:nvPr/>
            </p:nvSpPr>
            <p:spPr>
              <a:xfrm>
                <a:off x="1040350" y="2694550"/>
                <a:ext cx="56300" cy="56300"/>
              </a:xfrm>
              <a:custGeom>
                <a:avLst/>
                <a:gdLst/>
                <a:ahLst/>
                <a:cxnLst/>
                <a:rect l="l" t="t" r="r" b="b"/>
                <a:pathLst>
                  <a:path w="2252" h="2252" extrusionOk="0">
                    <a:moveTo>
                      <a:pt x="1125" y="0"/>
                    </a:moveTo>
                    <a:cubicBezTo>
                      <a:pt x="588" y="0"/>
                      <a:pt x="119" y="383"/>
                      <a:pt x="20" y="921"/>
                    </a:cubicBezTo>
                    <a:cubicBezTo>
                      <a:pt x="16" y="942"/>
                      <a:pt x="12" y="965"/>
                      <a:pt x="10" y="986"/>
                    </a:cubicBezTo>
                    <a:cubicBezTo>
                      <a:pt x="10" y="988"/>
                      <a:pt x="10" y="991"/>
                      <a:pt x="9" y="993"/>
                    </a:cubicBezTo>
                    <a:cubicBezTo>
                      <a:pt x="6" y="1016"/>
                      <a:pt x="4" y="1039"/>
                      <a:pt x="3" y="1062"/>
                    </a:cubicBezTo>
                    <a:cubicBezTo>
                      <a:pt x="2" y="1083"/>
                      <a:pt x="1" y="1102"/>
                      <a:pt x="1" y="1122"/>
                    </a:cubicBezTo>
                    <a:lnTo>
                      <a:pt x="1" y="1131"/>
                    </a:lnTo>
                    <a:cubicBezTo>
                      <a:pt x="1" y="1148"/>
                      <a:pt x="1" y="1166"/>
                      <a:pt x="2" y="1183"/>
                    </a:cubicBezTo>
                    <a:lnTo>
                      <a:pt x="2" y="1186"/>
                    </a:lnTo>
                    <a:cubicBezTo>
                      <a:pt x="4" y="1224"/>
                      <a:pt x="8" y="1263"/>
                      <a:pt x="13" y="1301"/>
                    </a:cubicBezTo>
                    <a:cubicBezTo>
                      <a:pt x="96" y="1824"/>
                      <a:pt x="533" y="2220"/>
                      <a:pt x="1062" y="2250"/>
                    </a:cubicBezTo>
                    <a:cubicBezTo>
                      <a:pt x="1083" y="2251"/>
                      <a:pt x="1104" y="2252"/>
                      <a:pt x="1126" y="2252"/>
                    </a:cubicBezTo>
                    <a:cubicBezTo>
                      <a:pt x="1629" y="2252"/>
                      <a:pt x="2075" y="1917"/>
                      <a:pt x="2211" y="1426"/>
                    </a:cubicBezTo>
                    <a:lnTo>
                      <a:pt x="2212" y="1426"/>
                    </a:lnTo>
                    <a:cubicBezTo>
                      <a:pt x="2222" y="1389"/>
                      <a:pt x="2230" y="1351"/>
                      <a:pt x="2236" y="1314"/>
                    </a:cubicBezTo>
                    <a:lnTo>
                      <a:pt x="2236" y="1310"/>
                    </a:lnTo>
                    <a:cubicBezTo>
                      <a:pt x="2240" y="1293"/>
                      <a:pt x="2242" y="1276"/>
                      <a:pt x="2244" y="1258"/>
                    </a:cubicBezTo>
                    <a:cubicBezTo>
                      <a:pt x="2244" y="1256"/>
                      <a:pt x="2245" y="1253"/>
                      <a:pt x="2245" y="1251"/>
                    </a:cubicBezTo>
                    <a:cubicBezTo>
                      <a:pt x="2247" y="1231"/>
                      <a:pt x="2249" y="1210"/>
                      <a:pt x="2250" y="1191"/>
                    </a:cubicBezTo>
                    <a:cubicBezTo>
                      <a:pt x="2251" y="1168"/>
                      <a:pt x="2251" y="1144"/>
                      <a:pt x="2251" y="1121"/>
                    </a:cubicBezTo>
                    <a:lnTo>
                      <a:pt x="2251" y="1115"/>
                    </a:lnTo>
                    <a:cubicBezTo>
                      <a:pt x="2245" y="535"/>
                      <a:pt x="1800" y="55"/>
                      <a:pt x="1223" y="5"/>
                    </a:cubicBezTo>
                    <a:cubicBezTo>
                      <a:pt x="1190" y="2"/>
                      <a:pt x="1158"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8" name="Google Shape;948;p43"/>
              <p:cNvSpPr/>
              <p:nvPr/>
            </p:nvSpPr>
            <p:spPr>
              <a:xfrm>
                <a:off x="1061950" y="2703450"/>
                <a:ext cx="10800" cy="37175"/>
              </a:xfrm>
              <a:custGeom>
                <a:avLst/>
                <a:gdLst/>
                <a:ahLst/>
                <a:cxnLst/>
                <a:rect l="l" t="t" r="r" b="b"/>
                <a:pathLst>
                  <a:path w="432" h="1487" extrusionOk="0">
                    <a:moveTo>
                      <a:pt x="248" y="1"/>
                    </a:moveTo>
                    <a:cubicBezTo>
                      <a:pt x="155" y="1"/>
                      <a:pt x="76" y="73"/>
                      <a:pt x="71" y="168"/>
                    </a:cubicBezTo>
                    <a:lnTo>
                      <a:pt x="6" y="1299"/>
                    </a:lnTo>
                    <a:cubicBezTo>
                      <a:pt x="1" y="1397"/>
                      <a:pt x="76" y="1481"/>
                      <a:pt x="174" y="1487"/>
                    </a:cubicBezTo>
                    <a:cubicBezTo>
                      <a:pt x="177" y="1487"/>
                      <a:pt x="181" y="1487"/>
                      <a:pt x="184" y="1487"/>
                    </a:cubicBezTo>
                    <a:cubicBezTo>
                      <a:pt x="278" y="1487"/>
                      <a:pt x="355" y="1414"/>
                      <a:pt x="361" y="1319"/>
                    </a:cubicBezTo>
                    <a:lnTo>
                      <a:pt x="426" y="188"/>
                    </a:lnTo>
                    <a:cubicBezTo>
                      <a:pt x="432" y="90"/>
                      <a:pt x="356" y="6"/>
                      <a:pt x="258" y="1"/>
                    </a:cubicBezTo>
                    <a:cubicBezTo>
                      <a:pt x="255" y="1"/>
                      <a:pt x="252"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9" name="Google Shape;949;p43"/>
              <p:cNvSpPr/>
              <p:nvPr/>
            </p:nvSpPr>
            <p:spPr>
              <a:xfrm>
                <a:off x="1162275" y="2775400"/>
                <a:ext cx="62000" cy="61975"/>
              </a:xfrm>
              <a:custGeom>
                <a:avLst/>
                <a:gdLst/>
                <a:ahLst/>
                <a:cxnLst/>
                <a:rect l="l" t="t" r="r" b="b"/>
                <a:pathLst>
                  <a:path w="2480" h="2479" extrusionOk="0">
                    <a:moveTo>
                      <a:pt x="1311" y="0"/>
                    </a:moveTo>
                    <a:lnTo>
                      <a:pt x="827" y="777"/>
                    </a:lnTo>
                    <a:lnTo>
                      <a:pt x="1" y="1169"/>
                    </a:lnTo>
                    <a:lnTo>
                      <a:pt x="777" y="1653"/>
                    </a:lnTo>
                    <a:lnTo>
                      <a:pt x="1169" y="2479"/>
                    </a:lnTo>
                    <a:lnTo>
                      <a:pt x="1653" y="1703"/>
                    </a:lnTo>
                    <a:lnTo>
                      <a:pt x="2479" y="1310"/>
                    </a:lnTo>
                    <a:lnTo>
                      <a:pt x="1703" y="827"/>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0" name="Google Shape;950;p43"/>
              <p:cNvSpPr/>
              <p:nvPr/>
            </p:nvSpPr>
            <p:spPr>
              <a:xfrm>
                <a:off x="1097500" y="3038950"/>
                <a:ext cx="61975" cy="61975"/>
              </a:xfrm>
              <a:custGeom>
                <a:avLst/>
                <a:gdLst/>
                <a:ahLst/>
                <a:cxnLst/>
                <a:rect l="l" t="t" r="r" b="b"/>
                <a:pathLst>
                  <a:path w="2479" h="2479" extrusionOk="0">
                    <a:moveTo>
                      <a:pt x="1310" y="0"/>
                    </a:moveTo>
                    <a:lnTo>
                      <a:pt x="826" y="777"/>
                    </a:lnTo>
                    <a:lnTo>
                      <a:pt x="0" y="1169"/>
                    </a:lnTo>
                    <a:lnTo>
                      <a:pt x="776" y="1653"/>
                    </a:lnTo>
                    <a:lnTo>
                      <a:pt x="1169" y="2479"/>
                    </a:lnTo>
                    <a:lnTo>
                      <a:pt x="1653" y="1703"/>
                    </a:lnTo>
                    <a:lnTo>
                      <a:pt x="2479" y="1310"/>
                    </a:lnTo>
                    <a:lnTo>
                      <a:pt x="1703" y="827"/>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1" name="Google Shape;951;p43"/>
              <p:cNvSpPr/>
              <p:nvPr/>
            </p:nvSpPr>
            <p:spPr>
              <a:xfrm>
                <a:off x="1157050" y="2512850"/>
                <a:ext cx="98025" cy="98025"/>
              </a:xfrm>
              <a:custGeom>
                <a:avLst/>
                <a:gdLst/>
                <a:ahLst/>
                <a:cxnLst/>
                <a:rect l="l" t="t" r="r" b="b"/>
                <a:pathLst>
                  <a:path w="3921" h="3921" extrusionOk="0">
                    <a:moveTo>
                      <a:pt x="2073" y="0"/>
                    </a:moveTo>
                    <a:lnTo>
                      <a:pt x="1307" y="1228"/>
                    </a:lnTo>
                    <a:lnTo>
                      <a:pt x="0" y="1848"/>
                    </a:lnTo>
                    <a:lnTo>
                      <a:pt x="1228" y="2614"/>
                    </a:lnTo>
                    <a:lnTo>
                      <a:pt x="1849" y="3920"/>
                    </a:lnTo>
                    <a:lnTo>
                      <a:pt x="2615" y="2693"/>
                    </a:lnTo>
                    <a:lnTo>
                      <a:pt x="3921" y="2072"/>
                    </a:lnTo>
                    <a:lnTo>
                      <a:pt x="2694" y="1307"/>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2" name="Google Shape;952;p43"/>
              <p:cNvSpPr/>
              <p:nvPr/>
            </p:nvSpPr>
            <p:spPr>
              <a:xfrm>
                <a:off x="1232200" y="2918475"/>
                <a:ext cx="56525" cy="56525"/>
              </a:xfrm>
              <a:custGeom>
                <a:avLst/>
                <a:gdLst/>
                <a:ahLst/>
                <a:cxnLst/>
                <a:rect l="l" t="t" r="r" b="b"/>
                <a:pathLst>
                  <a:path w="2261" h="2261" extrusionOk="0">
                    <a:moveTo>
                      <a:pt x="1195" y="1"/>
                    </a:moveTo>
                    <a:lnTo>
                      <a:pt x="754" y="708"/>
                    </a:lnTo>
                    <a:lnTo>
                      <a:pt x="0" y="1066"/>
                    </a:lnTo>
                    <a:lnTo>
                      <a:pt x="708" y="1508"/>
                    </a:lnTo>
                    <a:lnTo>
                      <a:pt x="1067" y="2261"/>
                    </a:lnTo>
                    <a:lnTo>
                      <a:pt x="1507" y="1553"/>
                    </a:lnTo>
                    <a:lnTo>
                      <a:pt x="2261" y="1195"/>
                    </a:lnTo>
                    <a:lnTo>
                      <a:pt x="1553" y="75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3" name="Google Shape;953;p43"/>
              <p:cNvSpPr/>
              <p:nvPr/>
            </p:nvSpPr>
            <p:spPr>
              <a:xfrm>
                <a:off x="1022500" y="2814850"/>
                <a:ext cx="8650" cy="143875"/>
              </a:xfrm>
              <a:custGeom>
                <a:avLst/>
                <a:gdLst/>
                <a:ahLst/>
                <a:cxnLst/>
                <a:rect l="l" t="t" r="r" b="b"/>
                <a:pathLst>
                  <a:path w="346" h="5755" fill="none" extrusionOk="0">
                    <a:moveTo>
                      <a:pt x="345" y="1"/>
                    </a:moveTo>
                    <a:cubicBezTo>
                      <a:pt x="239" y="1919"/>
                      <a:pt x="124" y="3837"/>
                      <a:pt x="1" y="575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4" name="Google Shape;954;p43"/>
              <p:cNvSpPr/>
              <p:nvPr/>
            </p:nvSpPr>
            <p:spPr>
              <a:xfrm>
                <a:off x="1041275" y="1928225"/>
                <a:ext cx="40050" cy="701350"/>
              </a:xfrm>
              <a:custGeom>
                <a:avLst/>
                <a:gdLst/>
                <a:ahLst/>
                <a:cxnLst/>
                <a:rect l="l" t="t" r="r" b="b"/>
                <a:pathLst>
                  <a:path w="1602" h="28054" fill="none" extrusionOk="0">
                    <a:moveTo>
                      <a:pt x="1601" y="1"/>
                    </a:moveTo>
                    <a:cubicBezTo>
                      <a:pt x="1087" y="9402"/>
                      <a:pt x="558" y="18669"/>
                      <a:pt x="1" y="2805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5" name="Google Shape;955;p43"/>
              <p:cNvSpPr/>
              <p:nvPr/>
            </p:nvSpPr>
            <p:spPr>
              <a:xfrm>
                <a:off x="1035825" y="2817575"/>
                <a:ext cx="9000" cy="141900"/>
              </a:xfrm>
              <a:custGeom>
                <a:avLst/>
                <a:gdLst/>
                <a:ahLst/>
                <a:cxnLst/>
                <a:rect l="l" t="t" r="r" b="b"/>
                <a:pathLst>
                  <a:path w="360" h="5676" fill="none" extrusionOk="0">
                    <a:moveTo>
                      <a:pt x="359" y="0"/>
                    </a:moveTo>
                    <a:cubicBezTo>
                      <a:pt x="256" y="1892"/>
                      <a:pt x="137" y="3784"/>
                      <a:pt x="1" y="567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6" name="Google Shape;956;p43"/>
              <p:cNvSpPr/>
              <p:nvPr/>
            </p:nvSpPr>
            <p:spPr>
              <a:xfrm>
                <a:off x="1054825" y="1928975"/>
                <a:ext cx="39825" cy="697675"/>
              </a:xfrm>
              <a:custGeom>
                <a:avLst/>
                <a:gdLst/>
                <a:ahLst/>
                <a:cxnLst/>
                <a:rect l="l" t="t" r="r" b="b"/>
                <a:pathLst>
                  <a:path w="1593" h="27907" fill="none" extrusionOk="0">
                    <a:moveTo>
                      <a:pt x="1593" y="0"/>
                    </a:moveTo>
                    <a:cubicBezTo>
                      <a:pt x="1110" y="9292"/>
                      <a:pt x="575" y="18670"/>
                      <a:pt x="1" y="27907"/>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7" name="Google Shape;957;p43"/>
              <p:cNvSpPr/>
              <p:nvPr/>
            </p:nvSpPr>
            <p:spPr>
              <a:xfrm>
                <a:off x="1049150" y="2819400"/>
                <a:ext cx="7350" cy="140850"/>
              </a:xfrm>
              <a:custGeom>
                <a:avLst/>
                <a:gdLst/>
                <a:ahLst/>
                <a:cxnLst/>
                <a:rect l="l" t="t" r="r" b="b"/>
                <a:pathLst>
                  <a:path w="294" h="5634" fill="none" extrusionOk="0">
                    <a:moveTo>
                      <a:pt x="294" y="1"/>
                    </a:moveTo>
                    <a:cubicBezTo>
                      <a:pt x="183" y="1878"/>
                      <a:pt x="86" y="3755"/>
                      <a:pt x="1" y="5633"/>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8" name="Google Shape;958;p43"/>
              <p:cNvSpPr/>
              <p:nvPr/>
            </p:nvSpPr>
            <p:spPr>
              <a:xfrm>
                <a:off x="1068250" y="1929750"/>
                <a:ext cx="39725" cy="695825"/>
              </a:xfrm>
              <a:custGeom>
                <a:avLst/>
                <a:gdLst/>
                <a:ahLst/>
                <a:cxnLst/>
                <a:rect l="l" t="t" r="r" b="b"/>
                <a:pathLst>
                  <a:path w="1589" h="27833" fill="none" extrusionOk="0">
                    <a:moveTo>
                      <a:pt x="1589" y="0"/>
                    </a:moveTo>
                    <a:cubicBezTo>
                      <a:pt x="1019" y="9286"/>
                      <a:pt x="490" y="18564"/>
                      <a:pt x="1"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9" name="Google Shape;959;p43"/>
              <p:cNvSpPr/>
              <p:nvPr/>
            </p:nvSpPr>
            <p:spPr>
              <a:xfrm>
                <a:off x="1062500" y="2819775"/>
                <a:ext cx="7800" cy="141225"/>
              </a:xfrm>
              <a:custGeom>
                <a:avLst/>
                <a:gdLst/>
                <a:ahLst/>
                <a:cxnLst/>
                <a:rect l="l" t="t" r="r" b="b"/>
                <a:pathLst>
                  <a:path w="312" h="5649" fill="none" extrusionOk="0">
                    <a:moveTo>
                      <a:pt x="312" y="1"/>
                    </a:moveTo>
                    <a:cubicBezTo>
                      <a:pt x="203" y="1883"/>
                      <a:pt x="100" y="3766"/>
                      <a:pt x="0" y="5648"/>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0" name="Google Shape;960;p43"/>
              <p:cNvSpPr/>
              <p:nvPr/>
            </p:nvSpPr>
            <p:spPr>
              <a:xfrm>
                <a:off x="1081600" y="1930500"/>
                <a:ext cx="39700" cy="695825"/>
              </a:xfrm>
              <a:custGeom>
                <a:avLst/>
                <a:gdLst/>
                <a:ahLst/>
                <a:cxnLst/>
                <a:rect l="l" t="t" r="r" b="b"/>
                <a:pathLst>
                  <a:path w="1588" h="27833" fill="none" extrusionOk="0">
                    <a:moveTo>
                      <a:pt x="1588" y="0"/>
                    </a:moveTo>
                    <a:cubicBezTo>
                      <a:pt x="1045" y="9288"/>
                      <a:pt x="515" y="18566"/>
                      <a:pt x="0"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1" name="Google Shape;961;p43"/>
              <p:cNvSpPr/>
              <p:nvPr/>
            </p:nvSpPr>
            <p:spPr>
              <a:xfrm>
                <a:off x="1075825" y="2818850"/>
                <a:ext cx="8375" cy="142925"/>
              </a:xfrm>
              <a:custGeom>
                <a:avLst/>
                <a:gdLst/>
                <a:ahLst/>
                <a:cxnLst/>
                <a:rect l="l" t="t" r="r" b="b"/>
                <a:pathLst>
                  <a:path w="335" h="5717" fill="none" extrusionOk="0">
                    <a:moveTo>
                      <a:pt x="334" y="0"/>
                    </a:moveTo>
                    <a:cubicBezTo>
                      <a:pt x="227" y="1906"/>
                      <a:pt x="115" y="3811"/>
                      <a:pt x="0" y="5716"/>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2" name="Google Shape;962;p43"/>
              <p:cNvSpPr/>
              <p:nvPr/>
            </p:nvSpPr>
            <p:spPr>
              <a:xfrm>
                <a:off x="1094725" y="1931250"/>
                <a:ext cx="39875" cy="698625"/>
              </a:xfrm>
              <a:custGeom>
                <a:avLst/>
                <a:gdLst/>
                <a:ahLst/>
                <a:cxnLst/>
                <a:rect l="l" t="t" r="r" b="b"/>
                <a:pathLst>
                  <a:path w="1595" h="27945" fill="none" extrusionOk="0">
                    <a:moveTo>
                      <a:pt x="1595" y="1"/>
                    </a:moveTo>
                    <a:cubicBezTo>
                      <a:pt x="1077" y="9290"/>
                      <a:pt x="541" y="18669"/>
                      <a:pt x="1" y="2794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3" name="Google Shape;963;p43"/>
              <p:cNvSpPr/>
              <p:nvPr/>
            </p:nvSpPr>
            <p:spPr>
              <a:xfrm>
                <a:off x="1089150" y="2814850"/>
                <a:ext cx="9100" cy="147675"/>
              </a:xfrm>
              <a:custGeom>
                <a:avLst/>
                <a:gdLst/>
                <a:ahLst/>
                <a:cxnLst/>
                <a:rect l="l" t="t" r="r" b="b"/>
                <a:pathLst>
                  <a:path w="364" h="5907" fill="none" extrusionOk="0">
                    <a:moveTo>
                      <a:pt x="363" y="1"/>
                    </a:moveTo>
                    <a:cubicBezTo>
                      <a:pt x="257" y="1969"/>
                      <a:pt x="135" y="3938"/>
                      <a:pt x="0" y="5907"/>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4" name="Google Shape;964;p43"/>
              <p:cNvSpPr/>
              <p:nvPr/>
            </p:nvSpPr>
            <p:spPr>
              <a:xfrm>
                <a:off x="1107850" y="1932000"/>
                <a:ext cx="40100" cy="702275"/>
              </a:xfrm>
              <a:custGeom>
                <a:avLst/>
                <a:gdLst/>
                <a:ahLst/>
                <a:cxnLst/>
                <a:rect l="l" t="t" r="r" b="b"/>
                <a:pathLst>
                  <a:path w="1604" h="28091" fill="none" extrusionOk="0">
                    <a:moveTo>
                      <a:pt x="1603" y="1"/>
                    </a:moveTo>
                    <a:cubicBezTo>
                      <a:pt x="1104" y="9403"/>
                      <a:pt x="575" y="18671"/>
                      <a:pt x="0" y="28091"/>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5" name="Google Shape;965;p43"/>
              <p:cNvSpPr/>
              <p:nvPr/>
            </p:nvSpPr>
            <p:spPr>
              <a:xfrm>
                <a:off x="838025" y="2820725"/>
                <a:ext cx="74750" cy="58650"/>
              </a:xfrm>
              <a:custGeom>
                <a:avLst/>
                <a:gdLst/>
                <a:ahLst/>
                <a:cxnLst/>
                <a:rect l="l" t="t" r="r" b="b"/>
                <a:pathLst>
                  <a:path w="2990" h="2346" extrusionOk="0">
                    <a:moveTo>
                      <a:pt x="1" y="1"/>
                    </a:moveTo>
                    <a:lnTo>
                      <a:pt x="684" y="1172"/>
                    </a:lnTo>
                    <a:lnTo>
                      <a:pt x="1367" y="2345"/>
                    </a:lnTo>
                    <a:lnTo>
                      <a:pt x="2178" y="1259"/>
                    </a:lnTo>
                    <a:lnTo>
                      <a:pt x="2990" y="171"/>
                    </a:lnTo>
                    <a:lnTo>
                      <a:pt x="1496"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6" name="Google Shape;966;p43"/>
              <p:cNvSpPr/>
              <p:nvPr/>
            </p:nvSpPr>
            <p:spPr>
              <a:xfrm>
                <a:off x="834775" y="2877950"/>
                <a:ext cx="74750" cy="58650"/>
              </a:xfrm>
              <a:custGeom>
                <a:avLst/>
                <a:gdLst/>
                <a:ahLst/>
                <a:cxnLst/>
                <a:rect l="l" t="t" r="r" b="b"/>
                <a:pathLst>
                  <a:path w="2990" h="2346" extrusionOk="0">
                    <a:moveTo>
                      <a:pt x="1" y="1"/>
                    </a:moveTo>
                    <a:lnTo>
                      <a:pt x="683" y="1173"/>
                    </a:lnTo>
                    <a:lnTo>
                      <a:pt x="1366" y="2345"/>
                    </a:lnTo>
                    <a:lnTo>
                      <a:pt x="2178" y="1258"/>
                    </a:lnTo>
                    <a:lnTo>
                      <a:pt x="2990" y="171"/>
                    </a:lnTo>
                    <a:lnTo>
                      <a:pt x="1495"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7" name="Google Shape;967;p43"/>
              <p:cNvSpPr/>
              <p:nvPr/>
            </p:nvSpPr>
            <p:spPr>
              <a:xfrm>
                <a:off x="831575" y="2933675"/>
                <a:ext cx="74775" cy="58600"/>
              </a:xfrm>
              <a:custGeom>
                <a:avLst/>
                <a:gdLst/>
                <a:ahLst/>
                <a:cxnLst/>
                <a:rect l="l" t="t" r="r" b="b"/>
                <a:pathLst>
                  <a:path w="2991" h="2344" extrusionOk="0">
                    <a:moveTo>
                      <a:pt x="1" y="0"/>
                    </a:moveTo>
                    <a:lnTo>
                      <a:pt x="684" y="1172"/>
                    </a:lnTo>
                    <a:lnTo>
                      <a:pt x="1367" y="2344"/>
                    </a:lnTo>
                    <a:lnTo>
                      <a:pt x="2178" y="1257"/>
                    </a:lnTo>
                    <a:lnTo>
                      <a:pt x="2990" y="171"/>
                    </a:lnTo>
                    <a:lnTo>
                      <a:pt x="1496" y="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1532547" y="752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accent5"/>
                </a:solidFill>
                <a:latin typeface="+mj-lt"/>
              </a:rPr>
              <a:t>Cấu trúc XML</a:t>
            </a:r>
            <a:endParaRPr b="1">
              <a:solidFill>
                <a:schemeClr val="accent5"/>
              </a:solidFill>
              <a:latin typeface="+mj-lt"/>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57CAC73-4BA6-ADC1-3DC4-BB88839F94A0}"/>
              </a:ext>
            </a:extLst>
          </p:cNvPr>
          <p:cNvSpPr txBox="1"/>
          <p:nvPr/>
        </p:nvSpPr>
        <p:spPr>
          <a:xfrm>
            <a:off x="1484968" y="1337318"/>
            <a:ext cx="6514171" cy="1349280"/>
          </a:xfrm>
          <a:prstGeom prst="rect">
            <a:avLst/>
          </a:prstGeom>
          <a:noFill/>
        </p:spPr>
        <p:txBody>
          <a:bodyPr wrap="square">
            <a:spAutoFit/>
          </a:bodyPr>
          <a:lstStyle/>
          <a:p>
            <a:pPr marL="1097280" marR="0" algn="just">
              <a:lnSpc>
                <a:spcPts val="1425"/>
              </a:lnSpc>
              <a:spcBef>
                <a:spcPts val="0"/>
              </a:spcBef>
              <a:spcAft>
                <a:spcPts val="0"/>
              </a:spcAft>
            </a:pP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xml</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version=</a:t>
            </a:r>
            <a:r>
              <a:rPr lang="vi-VN">
                <a:solidFill>
                  <a:srgbClr val="FC6A5D"/>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encoding=</a:t>
            </a:r>
            <a:r>
              <a:rPr lang="vi-VN">
                <a:solidFill>
                  <a:srgbClr val="FC6A5D"/>
                </a:solidFill>
                <a:effectLst/>
                <a:latin typeface="Consolas" panose="020B0609020204030204" pitchFamily="49" charset="0"/>
                <a:ea typeface="Times New Roman" panose="02020603050405020304" pitchFamily="18" charset="0"/>
                <a:cs typeface="Times New Roman" panose="02020603050405020304" pitchFamily="18" charset="0"/>
              </a:rPr>
              <a:t>"UTF-8"</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marL="1097280" marR="0" algn="just">
              <a:lnSpc>
                <a:spcPts val="1425"/>
              </a:lnSpc>
              <a:spcBef>
                <a:spcPts val="0"/>
              </a:spcBef>
              <a:spcAft>
                <a:spcPts val="0"/>
              </a:spcAft>
            </a:pP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root</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marL="1097280" marR="0" algn="just">
              <a:lnSpc>
                <a:spcPts val="1425"/>
              </a:lnSpc>
              <a:spcBef>
                <a:spcPts val="0"/>
              </a:spcBef>
              <a:spcAft>
                <a:spcPts val="0"/>
              </a:spcAft>
            </a:pPr>
            <a:r>
              <a:rPr lang="en-US">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marL="1097280" marR="0" algn="just">
              <a:lnSpc>
                <a:spcPts val="1425"/>
              </a:lnSpc>
              <a:spcBef>
                <a:spcPts val="0"/>
              </a:spcBef>
              <a:spcAft>
                <a:spcPts val="0"/>
              </a:spcAft>
            </a:pP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element1</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element1</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marL="1097280" marR="0" algn="just">
              <a:lnSpc>
                <a:spcPts val="1425"/>
              </a:lnSpc>
              <a:spcBef>
                <a:spcPts val="0"/>
              </a:spcBef>
              <a:spcAft>
                <a:spcPts val="0"/>
              </a:spcAft>
            </a:pP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element2</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element2</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marL="1097280" marR="0" algn="just">
              <a:lnSpc>
                <a:spcPts val="1425"/>
              </a:lnSpc>
              <a:spcBef>
                <a:spcPts val="0"/>
              </a:spcBef>
              <a:spcAft>
                <a:spcPts val="0"/>
              </a:spcAft>
            </a:pP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element3</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element3</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marL="1097280" marR="0" algn="just">
              <a:lnSpc>
                <a:spcPts val="1425"/>
              </a:lnSpc>
              <a:spcBef>
                <a:spcPts val="0"/>
              </a:spcBef>
              <a:spcAft>
                <a:spcPts val="0"/>
              </a:spcAft>
            </a:pP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vi-VN"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root</a:t>
            </a:r>
            <a:r>
              <a:rPr lang="vi-VN">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3B8C90C-89CC-33CE-ECB0-2415F038E400}"/>
              </a:ext>
            </a:extLst>
          </p:cNvPr>
          <p:cNvSpPr txBox="1"/>
          <p:nvPr/>
        </p:nvSpPr>
        <p:spPr>
          <a:xfrm>
            <a:off x="1085385" y="3006191"/>
            <a:ext cx="7121913" cy="2062103"/>
          </a:xfrm>
          <a:prstGeom prst="rect">
            <a:avLst/>
          </a:prstGeom>
          <a:noFill/>
        </p:spPr>
        <p:txBody>
          <a:bodyPr wrap="square" rtlCol="0">
            <a:spAutoFit/>
          </a:bodyPr>
          <a:lstStyle/>
          <a:p>
            <a:pPr algn="just"/>
            <a:r>
              <a:rPr lang="vi-VN" sz="1600">
                <a:solidFill>
                  <a:srgbClr val="DFDFE0"/>
                </a:solidFill>
                <a:latin typeface="Consolas" panose="020B0609020204030204" pitchFamily="49" charset="0"/>
                <a:ea typeface="Times New Roman" panose="02020603050405020304" pitchFamily="18" charset="0"/>
                <a:cs typeface="Times New Roman" panose="02020603050405020304" pitchFamily="18" charset="0"/>
              </a:rPr>
              <a:t>Trong đó: </a:t>
            </a:r>
            <a:endParaRPr lang="vi-VN" sz="1600">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endParaRPr>
          </a:p>
          <a:p>
            <a:pPr algn="just"/>
            <a:r>
              <a:rPr lang="vi-VN" sz="1600">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vi-VN" sz="1600"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xml</a:t>
            </a:r>
            <a:r>
              <a:rPr lang="vi-VN" sz="1600">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version=</a:t>
            </a:r>
            <a:r>
              <a:rPr lang="vi-VN" sz="1600">
                <a:solidFill>
                  <a:srgbClr val="FC6A5D"/>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vi-VN" sz="1600">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 encoding=</a:t>
            </a:r>
            <a:r>
              <a:rPr lang="vi-VN" sz="1600">
                <a:solidFill>
                  <a:srgbClr val="FC6A5D"/>
                </a:solidFill>
                <a:effectLst/>
                <a:latin typeface="Consolas" panose="020B0609020204030204" pitchFamily="49" charset="0"/>
                <a:ea typeface="Times New Roman" panose="02020603050405020304" pitchFamily="18" charset="0"/>
                <a:cs typeface="Times New Roman" panose="02020603050405020304" pitchFamily="18" charset="0"/>
              </a:rPr>
              <a:t>"UTF-8"</a:t>
            </a:r>
            <a:r>
              <a:rPr lang="vi-VN" sz="1600">
                <a:solidFill>
                  <a:srgbClr val="DFDFE0"/>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vi-VN" sz="1600" b="0" i="0">
                <a:solidFill>
                  <a:srgbClr val="4A4A4A"/>
                </a:solidFill>
                <a:effectLst/>
                <a:latin typeface="Roboto" panose="02000000000000000000" pitchFamily="2" charset="0"/>
              </a:rPr>
              <a:t> </a:t>
            </a:r>
            <a:r>
              <a:rPr lang="vi-VN" sz="1600" b="0" i="0">
                <a:solidFill>
                  <a:schemeClr val="accent5"/>
                </a:solidFill>
                <a:effectLst/>
                <a:latin typeface="Times New Roman" panose="02020603050405020304" pitchFamily="18" charset="0"/>
                <a:cs typeface="Times New Roman" panose="02020603050405020304" pitchFamily="18" charset="0"/>
              </a:rPr>
              <a:t>dùng để khai báo version.</a:t>
            </a:r>
            <a:endParaRPr lang="vi-VN" sz="16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r>
              <a:rPr lang="vi-VN" sz="1600"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root</a:t>
            </a:r>
            <a:r>
              <a:rPr lang="vi-VN" sz="1600"/>
              <a:t> </a:t>
            </a:r>
            <a:r>
              <a:rPr lang="vi-VN" sz="1600">
                <a:solidFill>
                  <a:schemeClr val="accent5"/>
                </a:solidFill>
                <a:latin typeface="Times New Roman" panose="02020603050405020304" pitchFamily="18" charset="0"/>
                <a:cs typeface="Times New Roman" panose="02020603050405020304" pitchFamily="18" charset="0"/>
              </a:rPr>
              <a:t>: là</a:t>
            </a:r>
            <a:r>
              <a:rPr lang="vi-VN" sz="1600">
                <a:solidFill>
                  <a:schemeClr val="accent5"/>
                </a:solidFill>
              </a:rPr>
              <a:t> </a:t>
            </a:r>
            <a:r>
              <a:rPr lang="vi-VN" sz="1600">
                <a:solidFill>
                  <a:schemeClr val="accent5"/>
                </a:solidFill>
                <a:latin typeface="Times New Roman" panose="02020603050405020304" pitchFamily="18" charset="0"/>
                <a:cs typeface="Times New Roman" panose="02020603050405020304" pitchFamily="18" charset="0"/>
              </a:rPr>
              <a:t>phần tử gốc. Trong</a:t>
            </a:r>
            <a:r>
              <a:rPr lang="en-US" sz="1600">
                <a:solidFill>
                  <a:schemeClr val="accent5"/>
                </a:solidFill>
                <a:latin typeface="Times New Roman" panose="02020603050405020304" pitchFamily="18" charset="0"/>
                <a:cs typeface="Times New Roman" panose="02020603050405020304" pitchFamily="18" charset="0"/>
              </a:rPr>
              <a:t> 1 file XML chỉ có 1 </a:t>
            </a:r>
            <a:r>
              <a:rPr lang="vi-VN" sz="1600">
                <a:solidFill>
                  <a:schemeClr val="accent5"/>
                </a:solidFill>
                <a:latin typeface="Times New Roman" panose="02020603050405020304" pitchFamily="18" charset="0"/>
                <a:cs typeface="Times New Roman" panose="02020603050405020304" pitchFamily="18" charset="0"/>
              </a:rPr>
              <a:t>root node, p</a:t>
            </a:r>
            <a:r>
              <a:rPr lang="vi-VN" sz="1600" b="0" i="0">
                <a:solidFill>
                  <a:schemeClr val="accent5"/>
                </a:solidFill>
                <a:effectLst/>
                <a:latin typeface="Times New Roman" panose="02020603050405020304" pitchFamily="18" charset="0"/>
                <a:cs typeface="Times New Roman" panose="02020603050405020304" pitchFamily="18" charset="0"/>
              </a:rPr>
              <a:t>hần tử này thường là tên tài liệu hoặc đại diện cho thông tin được lưu trữ trong XML.</a:t>
            </a:r>
          </a:p>
          <a:p>
            <a:pPr algn="just"/>
            <a:r>
              <a:rPr lang="vi-VN" sz="1600" b="1">
                <a:solidFill>
                  <a:srgbClr val="FF7AB2"/>
                </a:solidFill>
                <a:effectLst/>
                <a:latin typeface="Consolas" panose="020B0609020204030204" pitchFamily="49" charset="0"/>
                <a:ea typeface="Times New Roman" panose="02020603050405020304" pitchFamily="18" charset="0"/>
                <a:cs typeface="Times New Roman" panose="02020603050405020304" pitchFamily="18" charset="0"/>
              </a:rPr>
              <a:t>Element </a:t>
            </a:r>
            <a:r>
              <a:rPr lang="vi-VN" sz="1600" b="0" i="0">
                <a:solidFill>
                  <a:schemeClr val="accent5"/>
                </a:solidFill>
                <a:effectLst/>
                <a:latin typeface="Times New Roman" panose="02020603050405020304" pitchFamily="18" charset="0"/>
                <a:cs typeface="Times New Roman" panose="02020603050405020304" pitchFamily="18" charset="0"/>
              </a:rPr>
              <a:t>: là các phần tử con nằm trong root node, dùng để lưu trữ các giá trị khác nhau.</a:t>
            </a:r>
          </a:p>
          <a:p>
            <a:pPr algn="just"/>
            <a:r>
              <a:rPr lang="vi-VN" sz="1600" b="1" i="0">
                <a:solidFill>
                  <a:srgbClr val="FF7AB2"/>
                </a:solidFill>
                <a:latin typeface="Consolas" panose="020B0609020204030204" pitchFamily="49" charset="0"/>
                <a:cs typeface="Times New Roman" panose="02020603050405020304" pitchFamily="18" charset="0"/>
              </a:rPr>
              <a:t>Attribute</a:t>
            </a:r>
            <a:r>
              <a:rPr lang="vi-VN" sz="1600" b="0" i="0">
                <a:solidFill>
                  <a:schemeClr val="accent5"/>
                </a:solidFill>
                <a:effectLst/>
                <a:latin typeface="Times New Roman" panose="02020603050405020304" pitchFamily="18" charset="0"/>
                <a:cs typeface="Times New Roman" panose="02020603050405020304" pitchFamily="18" charset="0"/>
              </a:rPr>
              <a:t> : là thuộc tính của thẻ, thường dùng để phân biệt 2 element cùng tên.</a:t>
            </a:r>
          </a:p>
          <a:p>
            <a:pPr algn="just"/>
            <a:endParaRPr lang="vi-VN" sz="160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490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barn(inVertical)">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barn(inVertical)">
                                      <p:cBhvr>
                                        <p:cTn id="21" dur="500"/>
                                        <p:tgtEl>
                                          <p:spTgt spid="8">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barn(inVertical)">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868685" y="19327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a:solidFill>
                  <a:schemeClr val="accent5"/>
                </a:solidFill>
                <a:latin typeface="+mj-lt"/>
              </a:rPr>
              <a:t>Đọc file XML và hiển thị lên trang</a:t>
            </a: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Rounded Corners 4">
            <a:extLst>
              <a:ext uri="{FF2B5EF4-FFF2-40B4-BE49-F238E27FC236}">
                <a16:creationId xmlns:a16="http://schemas.microsoft.com/office/drawing/2014/main" id="{313AE3D7-FB4B-709F-ABBD-E06D00D9DD37}"/>
              </a:ext>
            </a:extLst>
          </p:cNvPr>
          <p:cNvSpPr/>
          <p:nvPr/>
        </p:nvSpPr>
        <p:spPr>
          <a:xfrm>
            <a:off x="1189464" y="1780056"/>
            <a:ext cx="2743202" cy="1572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a:solidFill>
                  <a:srgbClr val="000000"/>
                </a:solidFill>
                <a:effectLst/>
                <a:latin typeface="Times New Roman" panose="02020603050405020304" pitchFamily="18" charset="0"/>
                <a:ea typeface="Arial" panose="020B0604020202020204" pitchFamily="34" charset="0"/>
              </a:rPr>
              <a:t>Dùng DOMDocument</a:t>
            </a:r>
            <a:endParaRPr lang="vi-VN" sz="2400"/>
          </a:p>
        </p:txBody>
      </p:sp>
      <p:sp>
        <p:nvSpPr>
          <p:cNvPr id="14" name="Rectangle: Rounded Corners 13">
            <a:extLst>
              <a:ext uri="{FF2B5EF4-FFF2-40B4-BE49-F238E27FC236}">
                <a16:creationId xmlns:a16="http://schemas.microsoft.com/office/drawing/2014/main" id="{D9E6D610-2F16-2598-96AC-984AA93D97F5}"/>
              </a:ext>
            </a:extLst>
          </p:cNvPr>
          <p:cNvSpPr/>
          <p:nvPr/>
        </p:nvSpPr>
        <p:spPr>
          <a:xfrm>
            <a:off x="4925122" y="1780056"/>
            <a:ext cx="2743202" cy="1572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rgbClr val="000000"/>
                </a:solidFill>
                <a:effectLst/>
                <a:latin typeface="Times New Roman" panose="02020603050405020304" pitchFamily="18" charset="0"/>
                <a:ea typeface="Arial" panose="020B0604020202020204" pitchFamily="34" charset="0"/>
              </a:rPr>
              <a:t>Dùng </a:t>
            </a:r>
          </a:p>
          <a:p>
            <a:pPr algn="ctr"/>
            <a:r>
              <a:rPr lang="vi-VN" sz="2400" b="1">
                <a:solidFill>
                  <a:srgbClr val="000000"/>
                </a:solidFill>
                <a:effectLst/>
                <a:latin typeface="Times New Roman" panose="02020603050405020304" pitchFamily="18" charset="0"/>
                <a:ea typeface="Arial" panose="020B0604020202020204" pitchFamily="34" charset="0"/>
              </a:rPr>
              <a:t>SimpleXML</a:t>
            </a:r>
            <a:endParaRPr lang="vi-VN" sz="2400"/>
          </a:p>
        </p:txBody>
      </p:sp>
    </p:spTree>
    <p:extLst>
      <p:ext uri="{BB962C8B-B14F-4D97-AF65-F5344CB8AC3E}">
        <p14:creationId xmlns:p14="http://schemas.microsoft.com/office/powerpoint/2010/main" val="2245460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barn(inVertical)">
                                      <p:cBhvr>
                                        <p:cTn id="7" dur="500"/>
                                        <p:tgtEl>
                                          <p:spTgt spid="1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 grpId="0"/>
      <p:bldP spid="5"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1019209" y="21052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a:solidFill>
                  <a:schemeClr val="accent5"/>
                </a:solidFill>
                <a:latin typeface="+mj-lt"/>
              </a:rPr>
              <a:t>Ví dụ</a:t>
            </a: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6AE81E7-9123-6A34-C93B-BFB8C6D63B3E}"/>
              </a:ext>
            </a:extLst>
          </p:cNvPr>
          <p:cNvPicPr>
            <a:picLocks noChangeAspect="1"/>
          </p:cNvPicPr>
          <p:nvPr/>
        </p:nvPicPr>
        <p:blipFill>
          <a:blip r:embed="rId3"/>
          <a:stretch>
            <a:fillRect/>
          </a:stretch>
        </p:blipFill>
        <p:spPr>
          <a:xfrm>
            <a:off x="2966224" y="0"/>
            <a:ext cx="6177776" cy="5143500"/>
          </a:xfrm>
          <a:prstGeom prst="rect">
            <a:avLst/>
          </a:prstGeom>
        </p:spPr>
      </p:pic>
    </p:spTree>
    <p:extLst>
      <p:ext uri="{BB962C8B-B14F-4D97-AF65-F5344CB8AC3E}">
        <p14:creationId xmlns:p14="http://schemas.microsoft.com/office/powerpoint/2010/main" val="2415835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barn(inVertical)">
                                      <p:cBhvr>
                                        <p:cTn id="7" dur="500"/>
                                        <p:tgtEl>
                                          <p:spTgt spid="1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4;p48">
            <a:extLst>
              <a:ext uri="{FF2B5EF4-FFF2-40B4-BE49-F238E27FC236}">
                <a16:creationId xmlns:a16="http://schemas.microsoft.com/office/drawing/2014/main" id="{B8023BF8-8110-9644-262E-1F9361E26559}"/>
              </a:ext>
            </a:extLst>
          </p:cNvPr>
          <p:cNvSpPr txBox="1">
            <a:spLocks noGrp="1"/>
          </p:cNvSpPr>
          <p:nvPr>
            <p:ph type="title"/>
          </p:nvPr>
        </p:nvSpPr>
        <p:spPr>
          <a:xfrm>
            <a:off x="718194" y="80837"/>
            <a:ext cx="7704000" cy="572700"/>
          </a:xfrm>
          <a:prstGeom prst="rect">
            <a:avLst/>
          </a:prstGeom>
        </p:spPr>
        <p:txBody>
          <a:bodyPr spcFirstLastPara="1" wrap="square" lIns="91425" tIns="91425" rIns="91425" bIns="91425" anchor="t" anchorCtr="0">
            <a:noAutofit/>
          </a:bodyPr>
          <a:lstStyle/>
          <a:p>
            <a:pPr lvl="0" algn="l"/>
            <a:r>
              <a:rPr lang="fr-FR" b="1">
                <a:solidFill>
                  <a:schemeClr val="accent5"/>
                </a:solidFill>
                <a:latin typeface="Times New Roman" panose="02020603050405020304" pitchFamily="18" charset="0"/>
                <a:ea typeface="Arial" panose="020B0604020202020204" pitchFamily="34" charset="0"/>
              </a:rPr>
              <a:t>DOMDocument</a:t>
            </a:r>
            <a:endParaRPr lang="vi-VN" b="1">
              <a:solidFill>
                <a:schemeClr val="accent5"/>
              </a:solidFill>
              <a:latin typeface="+mj-lt"/>
            </a:endParaRPr>
          </a:p>
        </p:txBody>
      </p:sp>
      <p:pic>
        <p:nvPicPr>
          <p:cNvPr id="2" name="Picture 1" descr="Text&#10;&#10;Description automatically generated">
            <a:extLst>
              <a:ext uri="{FF2B5EF4-FFF2-40B4-BE49-F238E27FC236}">
                <a16:creationId xmlns:a16="http://schemas.microsoft.com/office/drawing/2014/main" id="{4A3D6639-CD75-1D4B-10F9-646E85D3ECBD}"/>
              </a:ext>
            </a:extLst>
          </p:cNvPr>
          <p:cNvPicPr>
            <a:picLocks noChangeAspect="1"/>
          </p:cNvPicPr>
          <p:nvPr/>
        </p:nvPicPr>
        <p:blipFill>
          <a:blip r:embed="rId3"/>
          <a:stretch>
            <a:fillRect/>
          </a:stretch>
        </p:blipFill>
        <p:spPr>
          <a:xfrm>
            <a:off x="718194" y="780594"/>
            <a:ext cx="7704000" cy="4282069"/>
          </a:xfrm>
          <a:prstGeom prst="rect">
            <a:avLst/>
          </a:prstGeom>
        </p:spPr>
      </p:pic>
    </p:spTree>
    <p:extLst>
      <p:ext uri="{BB962C8B-B14F-4D97-AF65-F5344CB8AC3E}">
        <p14:creationId xmlns:p14="http://schemas.microsoft.com/office/powerpoint/2010/main" val="90787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4;p48">
            <a:extLst>
              <a:ext uri="{FF2B5EF4-FFF2-40B4-BE49-F238E27FC236}">
                <a16:creationId xmlns:a16="http://schemas.microsoft.com/office/drawing/2014/main" id="{B8023BF8-8110-9644-262E-1F9361E26559}"/>
              </a:ext>
            </a:extLst>
          </p:cNvPr>
          <p:cNvSpPr txBox="1">
            <a:spLocks noGrp="1"/>
          </p:cNvSpPr>
          <p:nvPr>
            <p:ph type="title"/>
          </p:nvPr>
        </p:nvSpPr>
        <p:spPr>
          <a:xfrm>
            <a:off x="718194" y="80837"/>
            <a:ext cx="7704000" cy="572700"/>
          </a:xfrm>
          <a:prstGeom prst="rect">
            <a:avLst/>
          </a:prstGeom>
        </p:spPr>
        <p:txBody>
          <a:bodyPr spcFirstLastPara="1" wrap="square" lIns="91425" tIns="91425" rIns="91425" bIns="91425" anchor="t" anchorCtr="0">
            <a:noAutofit/>
          </a:bodyPr>
          <a:lstStyle/>
          <a:p>
            <a:pPr lvl="0" algn="l"/>
            <a:r>
              <a:rPr lang="fr-FR" b="1">
                <a:solidFill>
                  <a:schemeClr val="accent5"/>
                </a:solidFill>
                <a:latin typeface="Times New Roman" panose="02020603050405020304" pitchFamily="18" charset="0"/>
                <a:ea typeface="Arial" panose="020B0604020202020204" pitchFamily="34" charset="0"/>
              </a:rPr>
              <a:t>DOMDocument</a:t>
            </a:r>
            <a:endParaRPr lang="vi-VN" b="1">
              <a:solidFill>
                <a:schemeClr val="accent5"/>
              </a:solidFill>
              <a:latin typeface="+mj-lt"/>
            </a:endParaRPr>
          </a:p>
        </p:txBody>
      </p:sp>
      <p:pic>
        <p:nvPicPr>
          <p:cNvPr id="4" name="Picture 3" descr="Graphical user interface, text, application&#10;&#10;Description automatically generated">
            <a:extLst>
              <a:ext uri="{FF2B5EF4-FFF2-40B4-BE49-F238E27FC236}">
                <a16:creationId xmlns:a16="http://schemas.microsoft.com/office/drawing/2014/main" id="{EE185BA3-D854-FB79-5DB4-BB1746D2B04E}"/>
              </a:ext>
            </a:extLst>
          </p:cNvPr>
          <p:cNvPicPr>
            <a:picLocks noChangeAspect="1"/>
          </p:cNvPicPr>
          <p:nvPr/>
        </p:nvPicPr>
        <p:blipFill>
          <a:blip r:embed="rId3"/>
          <a:stretch>
            <a:fillRect/>
          </a:stretch>
        </p:blipFill>
        <p:spPr>
          <a:xfrm>
            <a:off x="921834" y="987198"/>
            <a:ext cx="7181383" cy="3879507"/>
          </a:xfrm>
          <a:prstGeom prst="rect">
            <a:avLst/>
          </a:prstGeom>
        </p:spPr>
      </p:pic>
    </p:spTree>
    <p:extLst>
      <p:ext uri="{BB962C8B-B14F-4D97-AF65-F5344CB8AC3E}">
        <p14:creationId xmlns:p14="http://schemas.microsoft.com/office/powerpoint/2010/main" val="10090771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Text&#10;&#10;Description automatically generated">
            <a:extLst>
              <a:ext uri="{FF2B5EF4-FFF2-40B4-BE49-F238E27FC236}">
                <a16:creationId xmlns:a16="http://schemas.microsoft.com/office/drawing/2014/main" id="{3CDB449E-6A3F-34AA-4834-8B8B0B2C8D92}"/>
              </a:ext>
            </a:extLst>
          </p:cNvPr>
          <p:cNvPicPr>
            <a:picLocks noChangeAspect="1"/>
          </p:cNvPicPr>
          <p:nvPr/>
        </p:nvPicPr>
        <p:blipFill>
          <a:blip r:embed="rId3"/>
          <a:stretch>
            <a:fillRect/>
          </a:stretch>
        </p:blipFill>
        <p:spPr>
          <a:xfrm>
            <a:off x="574342" y="953250"/>
            <a:ext cx="7995315" cy="3916116"/>
          </a:xfrm>
          <a:prstGeom prst="rect">
            <a:avLst/>
          </a:prstGeom>
        </p:spPr>
      </p:pic>
      <p:sp>
        <p:nvSpPr>
          <p:cNvPr id="7" name="Google Shape;1214;p48">
            <a:extLst>
              <a:ext uri="{FF2B5EF4-FFF2-40B4-BE49-F238E27FC236}">
                <a16:creationId xmlns:a16="http://schemas.microsoft.com/office/drawing/2014/main" id="{B8023BF8-8110-9644-262E-1F9361E26559}"/>
              </a:ext>
            </a:extLst>
          </p:cNvPr>
          <p:cNvSpPr txBox="1">
            <a:spLocks noGrp="1"/>
          </p:cNvSpPr>
          <p:nvPr>
            <p:ph type="title"/>
          </p:nvPr>
        </p:nvSpPr>
        <p:spPr>
          <a:xfrm>
            <a:off x="719999" y="118937"/>
            <a:ext cx="7704000" cy="572700"/>
          </a:xfrm>
          <a:prstGeom prst="rect">
            <a:avLst/>
          </a:prstGeom>
        </p:spPr>
        <p:txBody>
          <a:bodyPr spcFirstLastPara="1" wrap="square" lIns="91425" tIns="91425" rIns="91425" bIns="91425" anchor="t" anchorCtr="0">
            <a:noAutofit/>
          </a:bodyPr>
          <a:lstStyle/>
          <a:p>
            <a:pPr lvl="0" algn="l"/>
            <a:r>
              <a:rPr lang="vi-VN" b="1">
                <a:solidFill>
                  <a:schemeClr val="accent5"/>
                </a:solidFill>
                <a:latin typeface="Times New Roman" panose="02020603050405020304" pitchFamily="18" charset="0"/>
                <a:ea typeface="Arial" panose="020B0604020202020204" pitchFamily="34" charset="0"/>
              </a:rPr>
              <a:t>SimpleXML</a:t>
            </a:r>
            <a:endParaRPr lang="vi-VN" b="1">
              <a:solidFill>
                <a:schemeClr val="accent5"/>
              </a:solidFill>
              <a:latin typeface="+mj-lt"/>
            </a:endParaRPr>
          </a:p>
        </p:txBody>
      </p:sp>
    </p:spTree>
    <p:extLst>
      <p:ext uri="{BB962C8B-B14F-4D97-AF65-F5344CB8AC3E}">
        <p14:creationId xmlns:p14="http://schemas.microsoft.com/office/powerpoint/2010/main" val="19851481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4;p48">
            <a:extLst>
              <a:ext uri="{FF2B5EF4-FFF2-40B4-BE49-F238E27FC236}">
                <a16:creationId xmlns:a16="http://schemas.microsoft.com/office/drawing/2014/main" id="{B8023BF8-8110-9644-262E-1F9361E26559}"/>
              </a:ext>
            </a:extLst>
          </p:cNvPr>
          <p:cNvSpPr txBox="1">
            <a:spLocks noGrp="1"/>
          </p:cNvSpPr>
          <p:nvPr>
            <p:ph type="title"/>
          </p:nvPr>
        </p:nvSpPr>
        <p:spPr>
          <a:xfrm>
            <a:off x="718194" y="80837"/>
            <a:ext cx="7704000" cy="572700"/>
          </a:xfrm>
          <a:prstGeom prst="rect">
            <a:avLst/>
          </a:prstGeom>
        </p:spPr>
        <p:txBody>
          <a:bodyPr spcFirstLastPara="1" wrap="square" lIns="91425" tIns="91425" rIns="91425" bIns="91425" anchor="t" anchorCtr="0">
            <a:noAutofit/>
          </a:bodyPr>
          <a:lstStyle/>
          <a:p>
            <a:pPr lvl="0" algn="l"/>
            <a:r>
              <a:rPr lang="vi-VN" b="1">
                <a:solidFill>
                  <a:schemeClr val="accent5"/>
                </a:solidFill>
                <a:latin typeface="Times New Roman" panose="02020603050405020304" pitchFamily="18" charset="0"/>
                <a:ea typeface="Arial" panose="020B0604020202020204" pitchFamily="34" charset="0"/>
              </a:rPr>
              <a:t>SimpleXML</a:t>
            </a:r>
            <a:endParaRPr lang="vi-VN" b="1">
              <a:solidFill>
                <a:schemeClr val="accent5"/>
              </a:solidFill>
              <a:latin typeface="+mj-lt"/>
            </a:endParaRPr>
          </a:p>
        </p:txBody>
      </p:sp>
      <p:pic>
        <p:nvPicPr>
          <p:cNvPr id="2" name="Picture 1" descr="Graphical user interface&#10;&#10;Description automatically generated">
            <a:extLst>
              <a:ext uri="{FF2B5EF4-FFF2-40B4-BE49-F238E27FC236}">
                <a16:creationId xmlns:a16="http://schemas.microsoft.com/office/drawing/2014/main" id="{7A886DAD-0393-6082-C444-73E26C3A56A4}"/>
              </a:ext>
            </a:extLst>
          </p:cNvPr>
          <p:cNvPicPr>
            <a:picLocks noChangeAspect="1"/>
          </p:cNvPicPr>
          <p:nvPr/>
        </p:nvPicPr>
        <p:blipFill>
          <a:blip r:embed="rId3"/>
          <a:stretch>
            <a:fillRect/>
          </a:stretch>
        </p:blipFill>
        <p:spPr>
          <a:xfrm>
            <a:off x="660383" y="847859"/>
            <a:ext cx="7704000" cy="3827746"/>
          </a:xfrm>
          <a:prstGeom prst="rect">
            <a:avLst/>
          </a:prstGeom>
        </p:spPr>
      </p:pic>
    </p:spTree>
    <p:extLst>
      <p:ext uri="{BB962C8B-B14F-4D97-AF65-F5344CB8AC3E}">
        <p14:creationId xmlns:p14="http://schemas.microsoft.com/office/powerpoint/2010/main" val="33566735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4;p48">
            <a:extLst>
              <a:ext uri="{FF2B5EF4-FFF2-40B4-BE49-F238E27FC236}">
                <a16:creationId xmlns:a16="http://schemas.microsoft.com/office/drawing/2014/main" id="{B8023BF8-8110-9644-262E-1F9361E26559}"/>
              </a:ext>
            </a:extLst>
          </p:cNvPr>
          <p:cNvSpPr txBox="1">
            <a:spLocks noGrp="1"/>
          </p:cNvSpPr>
          <p:nvPr>
            <p:ph type="title"/>
          </p:nvPr>
        </p:nvSpPr>
        <p:spPr>
          <a:xfrm>
            <a:off x="718194" y="80837"/>
            <a:ext cx="7704000" cy="572700"/>
          </a:xfrm>
          <a:prstGeom prst="rect">
            <a:avLst/>
          </a:prstGeom>
        </p:spPr>
        <p:txBody>
          <a:bodyPr spcFirstLastPara="1" wrap="square" lIns="91425" tIns="91425" rIns="91425" bIns="91425" anchor="t" anchorCtr="0">
            <a:noAutofit/>
          </a:bodyPr>
          <a:lstStyle/>
          <a:p>
            <a:pPr lvl="0" algn="l"/>
            <a:r>
              <a:rPr lang="vi-VN" b="1">
                <a:solidFill>
                  <a:schemeClr val="accent5"/>
                </a:solidFill>
                <a:latin typeface="Times New Roman" panose="02020603050405020304" pitchFamily="18" charset="0"/>
              </a:rPr>
              <a:t>Kết Luận</a:t>
            </a:r>
            <a:endParaRPr lang="vi-VN" b="1">
              <a:solidFill>
                <a:schemeClr val="accent5"/>
              </a:solidFill>
              <a:latin typeface="+mj-lt"/>
            </a:endParaRPr>
          </a:p>
        </p:txBody>
      </p:sp>
      <p:sp>
        <p:nvSpPr>
          <p:cNvPr id="4" name="TextBox 3">
            <a:extLst>
              <a:ext uri="{FF2B5EF4-FFF2-40B4-BE49-F238E27FC236}">
                <a16:creationId xmlns:a16="http://schemas.microsoft.com/office/drawing/2014/main" id="{0FD3DF21-AC5E-2BB9-93EE-E03F1E7D07B4}"/>
              </a:ext>
            </a:extLst>
          </p:cNvPr>
          <p:cNvSpPr txBox="1"/>
          <p:nvPr/>
        </p:nvSpPr>
        <p:spPr>
          <a:xfrm>
            <a:off x="453483" y="1548906"/>
            <a:ext cx="7879501" cy="2909514"/>
          </a:xfrm>
          <a:prstGeom prst="rect">
            <a:avLst/>
          </a:prstGeom>
          <a:noFill/>
        </p:spPr>
        <p:txBody>
          <a:bodyPr wrap="square">
            <a:spAutoFit/>
          </a:bodyPr>
          <a:lstStyle/>
          <a:p>
            <a:pPr marL="365760" marR="0" indent="457200" algn="just">
              <a:lnSpc>
                <a:spcPct val="107000"/>
              </a:lnSpc>
              <a:spcBef>
                <a:spcPts val="0"/>
              </a:spcBef>
              <a:spcAft>
                <a:spcPts val="800"/>
              </a:spcAft>
            </a:pPr>
            <a:r>
              <a:rPr lang="en-US" sz="20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Cả DOMDocument và SimpleXML đều là các phần mở rộng PHP cho phép chúng ta làm việc với các tài liệu XML.</a:t>
            </a:r>
          </a:p>
          <a:p>
            <a:pPr marL="365760" marR="0" indent="457200" algn="just">
              <a:lnSpc>
                <a:spcPct val="107000"/>
              </a:lnSpc>
              <a:spcBef>
                <a:spcPts val="0"/>
              </a:spcBef>
              <a:spcAft>
                <a:spcPts val="800"/>
              </a:spcAft>
            </a:pPr>
            <a:r>
              <a:rPr lang="en-US" sz="20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 DOMDocument là một phần mở rộng mạnh mẽ hơn cho phép chúng ta tạo, đọc và sửa đổi các tài liệu XML. Nó cũng tốn nhiều bộ nhớ hơn SimpleXML.</a:t>
            </a:r>
          </a:p>
          <a:p>
            <a:pPr marL="365760" marR="0" indent="457200" algn="just">
              <a:lnSpc>
                <a:spcPct val="107000"/>
              </a:lnSpc>
              <a:spcBef>
                <a:spcPts val="0"/>
              </a:spcBef>
              <a:spcAft>
                <a:spcPts val="800"/>
              </a:spcAft>
            </a:pPr>
            <a:r>
              <a:rPr lang="en-US" sz="20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 SimpleXML là một phần mở rộng đơn giản hơn cho phép chúng ta đọc và thao tác các tài liệu XML với chi phí bộ nhớ ít hơn DOMDocument.</a:t>
            </a:r>
            <a:endParaRPr lang="vi-VN" sz="2000">
              <a:solidFill>
                <a:schemeClr val="accent5"/>
              </a:solidFill>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313520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43"/>
          <p:cNvGrpSpPr/>
          <p:nvPr/>
        </p:nvGrpSpPr>
        <p:grpSpPr>
          <a:xfrm>
            <a:off x="956474" y="3366425"/>
            <a:ext cx="2516081" cy="1892012"/>
            <a:chOff x="6124300" y="3504150"/>
            <a:chExt cx="1190875" cy="895500"/>
          </a:xfrm>
        </p:grpSpPr>
        <p:sp>
          <p:nvSpPr>
            <p:cNvPr id="844" name="Google Shape;844;p43"/>
            <p:cNvSpPr/>
            <p:nvPr/>
          </p:nvSpPr>
          <p:spPr>
            <a:xfrm>
              <a:off x="6738275" y="3728450"/>
              <a:ext cx="108925" cy="10892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124300" y="3504150"/>
              <a:ext cx="786075" cy="895500"/>
            </a:xfrm>
            <a:custGeom>
              <a:avLst/>
              <a:gdLst/>
              <a:ahLst/>
              <a:cxnLst/>
              <a:rect l="l" t="t" r="r" b="b"/>
              <a:pathLst>
                <a:path w="31443" h="35820" extrusionOk="0">
                  <a:moveTo>
                    <a:pt x="332" y="0"/>
                  </a:moveTo>
                  <a:cubicBezTo>
                    <a:pt x="172" y="0"/>
                    <a:pt x="0" y="112"/>
                    <a:pt x="0" y="319"/>
                  </a:cubicBezTo>
                  <a:cubicBezTo>
                    <a:pt x="2" y="5011"/>
                    <a:pt x="430" y="9697"/>
                    <a:pt x="1297" y="14310"/>
                  </a:cubicBezTo>
                  <a:cubicBezTo>
                    <a:pt x="1660" y="16238"/>
                    <a:pt x="2078" y="18167"/>
                    <a:pt x="2616" y="20055"/>
                  </a:cubicBezTo>
                  <a:cubicBezTo>
                    <a:pt x="3101" y="21762"/>
                    <a:pt x="3761" y="23483"/>
                    <a:pt x="4940" y="24840"/>
                  </a:cubicBezTo>
                  <a:cubicBezTo>
                    <a:pt x="6997" y="27205"/>
                    <a:pt x="10184" y="28047"/>
                    <a:pt x="13203" y="28248"/>
                  </a:cubicBezTo>
                  <a:cubicBezTo>
                    <a:pt x="13835" y="28290"/>
                    <a:pt x="14469" y="28305"/>
                    <a:pt x="15105" y="28305"/>
                  </a:cubicBezTo>
                  <a:cubicBezTo>
                    <a:pt x="16617" y="28305"/>
                    <a:pt x="18137" y="28221"/>
                    <a:pt x="19650" y="28221"/>
                  </a:cubicBezTo>
                  <a:cubicBezTo>
                    <a:pt x="21357" y="28221"/>
                    <a:pt x="23055" y="28328"/>
                    <a:pt x="24720" y="28784"/>
                  </a:cubicBezTo>
                  <a:cubicBezTo>
                    <a:pt x="27777" y="29619"/>
                    <a:pt x="30838" y="32146"/>
                    <a:pt x="30792" y="35552"/>
                  </a:cubicBezTo>
                  <a:cubicBezTo>
                    <a:pt x="30790" y="35734"/>
                    <a:pt x="30919" y="35819"/>
                    <a:pt x="31059" y="35819"/>
                  </a:cubicBezTo>
                  <a:cubicBezTo>
                    <a:pt x="31219" y="35819"/>
                    <a:pt x="31393" y="35707"/>
                    <a:pt x="31396" y="35502"/>
                  </a:cubicBezTo>
                  <a:cubicBezTo>
                    <a:pt x="31442" y="32014"/>
                    <a:pt x="28442" y="29351"/>
                    <a:pt x="25340" y="28341"/>
                  </a:cubicBezTo>
                  <a:cubicBezTo>
                    <a:pt x="23522" y="27749"/>
                    <a:pt x="21641" y="27616"/>
                    <a:pt x="19747" y="27616"/>
                  </a:cubicBezTo>
                  <a:cubicBezTo>
                    <a:pt x="18201" y="27616"/>
                    <a:pt x="16647" y="27705"/>
                    <a:pt x="15111" y="27705"/>
                  </a:cubicBezTo>
                  <a:cubicBezTo>
                    <a:pt x="14726" y="27705"/>
                    <a:pt x="14341" y="27699"/>
                    <a:pt x="13959" y="27685"/>
                  </a:cubicBezTo>
                  <a:cubicBezTo>
                    <a:pt x="10711" y="27568"/>
                    <a:pt x="7100" y="26773"/>
                    <a:pt x="5055" y="24018"/>
                  </a:cubicBezTo>
                  <a:cubicBezTo>
                    <a:pt x="3952" y="22533"/>
                    <a:pt x="3401" y="20727"/>
                    <a:pt x="2945" y="18957"/>
                  </a:cubicBezTo>
                  <a:cubicBezTo>
                    <a:pt x="2409" y="16870"/>
                    <a:pt x="1967" y="14765"/>
                    <a:pt x="1615" y="12643"/>
                  </a:cubicBezTo>
                  <a:cubicBezTo>
                    <a:pt x="938" y="8553"/>
                    <a:pt x="606" y="4413"/>
                    <a:pt x="603" y="268"/>
                  </a:cubicBezTo>
                  <a:cubicBezTo>
                    <a:pt x="603" y="86"/>
                    <a:pt x="47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971200" y="3905525"/>
              <a:ext cx="51250" cy="47250"/>
            </a:xfrm>
            <a:custGeom>
              <a:avLst/>
              <a:gdLst/>
              <a:ahLst/>
              <a:cxnLst/>
              <a:rect l="l" t="t" r="r" b="b"/>
              <a:pathLst>
                <a:path w="2050" h="1890" extrusionOk="0">
                  <a:moveTo>
                    <a:pt x="985" y="0"/>
                  </a:moveTo>
                  <a:cubicBezTo>
                    <a:pt x="824" y="0"/>
                    <a:pt x="664" y="41"/>
                    <a:pt x="518" y="123"/>
                  </a:cubicBezTo>
                  <a:cubicBezTo>
                    <a:pt x="186" y="312"/>
                    <a:pt x="0" y="682"/>
                    <a:pt x="47" y="1061"/>
                  </a:cubicBezTo>
                  <a:cubicBezTo>
                    <a:pt x="94" y="1440"/>
                    <a:pt x="365" y="1754"/>
                    <a:pt x="733" y="1855"/>
                  </a:cubicBezTo>
                  <a:cubicBezTo>
                    <a:pt x="817" y="1878"/>
                    <a:pt x="901" y="1889"/>
                    <a:pt x="985" y="1889"/>
                  </a:cubicBezTo>
                  <a:cubicBezTo>
                    <a:pt x="1271" y="1889"/>
                    <a:pt x="1547" y="1758"/>
                    <a:pt x="1729" y="1525"/>
                  </a:cubicBezTo>
                  <a:cubicBezTo>
                    <a:pt x="2050" y="1114"/>
                    <a:pt x="1976" y="520"/>
                    <a:pt x="1566" y="200"/>
                  </a:cubicBezTo>
                  <a:cubicBezTo>
                    <a:pt x="1396" y="68"/>
                    <a:pt x="1191"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679350" y="4038450"/>
              <a:ext cx="113850" cy="105825"/>
            </a:xfrm>
            <a:custGeom>
              <a:avLst/>
              <a:gdLst/>
              <a:ahLst/>
              <a:cxnLst/>
              <a:rect l="l" t="t" r="r" b="b"/>
              <a:pathLst>
                <a:path w="4554" h="4233" extrusionOk="0">
                  <a:moveTo>
                    <a:pt x="2274" y="0"/>
                  </a:moveTo>
                  <a:cubicBezTo>
                    <a:pt x="1256" y="0"/>
                    <a:pt x="358" y="738"/>
                    <a:pt x="188" y="1776"/>
                  </a:cubicBezTo>
                  <a:cubicBezTo>
                    <a:pt x="0" y="2928"/>
                    <a:pt x="782" y="4016"/>
                    <a:pt x="1936" y="4204"/>
                  </a:cubicBezTo>
                  <a:cubicBezTo>
                    <a:pt x="2051" y="4223"/>
                    <a:pt x="2166" y="4232"/>
                    <a:pt x="2280" y="4232"/>
                  </a:cubicBezTo>
                  <a:cubicBezTo>
                    <a:pt x="3298" y="4232"/>
                    <a:pt x="4196" y="3495"/>
                    <a:pt x="4365" y="2457"/>
                  </a:cubicBezTo>
                  <a:cubicBezTo>
                    <a:pt x="4554" y="1303"/>
                    <a:pt x="3770" y="216"/>
                    <a:pt x="2618" y="28"/>
                  </a:cubicBezTo>
                  <a:cubicBezTo>
                    <a:pt x="2502" y="9"/>
                    <a:pt x="2388" y="0"/>
                    <a:pt x="2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3"/>
          <p:cNvGrpSpPr/>
          <p:nvPr/>
        </p:nvGrpSpPr>
        <p:grpSpPr>
          <a:xfrm rot="4218342">
            <a:off x="1503172" y="1876953"/>
            <a:ext cx="369223" cy="468748"/>
            <a:chOff x="2225700" y="3566825"/>
            <a:chExt cx="369225" cy="468750"/>
          </a:xfrm>
        </p:grpSpPr>
        <p:sp>
          <p:nvSpPr>
            <p:cNvPr id="851" name="Google Shape;851;p43"/>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382401" y="1954228"/>
            <a:ext cx="523929" cy="668831"/>
            <a:chOff x="1836500" y="3644325"/>
            <a:chExt cx="293600" cy="374800"/>
          </a:xfrm>
        </p:grpSpPr>
        <p:sp>
          <p:nvSpPr>
            <p:cNvPr id="858" name="Google Shape;858;p43"/>
            <p:cNvSpPr/>
            <p:nvPr/>
          </p:nvSpPr>
          <p:spPr>
            <a:xfrm>
              <a:off x="1836500" y="3644325"/>
              <a:ext cx="293600" cy="374800"/>
            </a:xfrm>
            <a:custGeom>
              <a:avLst/>
              <a:gdLst/>
              <a:ahLst/>
              <a:cxnLst/>
              <a:rect l="l" t="t" r="r" b="b"/>
              <a:pathLst>
                <a:path w="11744" h="14992" extrusionOk="0">
                  <a:moveTo>
                    <a:pt x="3032" y="0"/>
                  </a:moveTo>
                  <a:cubicBezTo>
                    <a:pt x="2674" y="0"/>
                    <a:pt x="2311" y="72"/>
                    <a:pt x="1962" y="225"/>
                  </a:cubicBezTo>
                  <a:cubicBezTo>
                    <a:pt x="614" y="817"/>
                    <a:pt x="0" y="2389"/>
                    <a:pt x="592" y="3737"/>
                  </a:cubicBezTo>
                  <a:cubicBezTo>
                    <a:pt x="785" y="4179"/>
                    <a:pt x="1095" y="4560"/>
                    <a:pt x="1489" y="4840"/>
                  </a:cubicBezTo>
                  <a:cubicBezTo>
                    <a:pt x="851" y="6100"/>
                    <a:pt x="1010" y="7617"/>
                    <a:pt x="1894" y="8718"/>
                  </a:cubicBezTo>
                  <a:cubicBezTo>
                    <a:pt x="1505" y="9841"/>
                    <a:pt x="1554" y="11072"/>
                    <a:pt x="2033" y="12160"/>
                  </a:cubicBezTo>
                  <a:cubicBezTo>
                    <a:pt x="2811" y="13934"/>
                    <a:pt x="4546" y="14991"/>
                    <a:pt x="6366" y="14991"/>
                  </a:cubicBezTo>
                  <a:cubicBezTo>
                    <a:pt x="7000" y="14991"/>
                    <a:pt x="7645" y="14863"/>
                    <a:pt x="8263" y="14592"/>
                  </a:cubicBezTo>
                  <a:cubicBezTo>
                    <a:pt x="10655" y="13544"/>
                    <a:pt x="11743" y="10754"/>
                    <a:pt x="10695" y="8362"/>
                  </a:cubicBezTo>
                  <a:cubicBezTo>
                    <a:pt x="10218" y="7271"/>
                    <a:pt x="9347" y="6402"/>
                    <a:pt x="8256" y="5928"/>
                  </a:cubicBezTo>
                  <a:cubicBezTo>
                    <a:pt x="8045" y="4531"/>
                    <a:pt x="7036" y="3386"/>
                    <a:pt x="5678" y="3002"/>
                  </a:cubicBezTo>
                  <a:cubicBezTo>
                    <a:pt x="5739" y="2523"/>
                    <a:pt x="5669" y="2037"/>
                    <a:pt x="5474" y="1595"/>
                  </a:cubicBezTo>
                  <a:cubicBezTo>
                    <a:pt x="5035" y="596"/>
                    <a:pt x="4058" y="0"/>
                    <a:pt x="3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884375" y="3654675"/>
              <a:ext cx="159925" cy="349750"/>
            </a:xfrm>
            <a:custGeom>
              <a:avLst/>
              <a:gdLst/>
              <a:ahLst/>
              <a:cxnLst/>
              <a:rect l="l" t="t" r="r" b="b"/>
              <a:pathLst>
                <a:path w="6397" h="13990" extrusionOk="0">
                  <a:moveTo>
                    <a:pt x="219" y="0"/>
                  </a:moveTo>
                  <a:cubicBezTo>
                    <a:pt x="193" y="0"/>
                    <a:pt x="165" y="6"/>
                    <a:pt x="139" y="18"/>
                  </a:cubicBezTo>
                  <a:cubicBezTo>
                    <a:pt x="45" y="58"/>
                    <a:pt x="1" y="158"/>
                    <a:pt x="37" y="242"/>
                  </a:cubicBezTo>
                  <a:lnTo>
                    <a:pt x="6024" y="13895"/>
                  </a:lnTo>
                  <a:cubicBezTo>
                    <a:pt x="6050" y="13954"/>
                    <a:pt x="6111" y="13989"/>
                    <a:pt x="6178" y="13989"/>
                  </a:cubicBezTo>
                  <a:cubicBezTo>
                    <a:pt x="6205" y="13989"/>
                    <a:pt x="6232" y="13984"/>
                    <a:pt x="6258" y="13973"/>
                  </a:cubicBezTo>
                  <a:cubicBezTo>
                    <a:pt x="6351" y="13931"/>
                    <a:pt x="6396" y="13831"/>
                    <a:pt x="6360" y="13748"/>
                  </a:cubicBezTo>
                  <a:lnTo>
                    <a:pt x="373" y="94"/>
                  </a:lnTo>
                  <a:cubicBezTo>
                    <a:pt x="346" y="35"/>
                    <a:pt x="286"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876550" y="3739000"/>
              <a:ext cx="123600" cy="92750"/>
            </a:xfrm>
            <a:custGeom>
              <a:avLst/>
              <a:gdLst/>
              <a:ahLst/>
              <a:cxnLst/>
              <a:rect l="l" t="t" r="r" b="b"/>
              <a:pathLst>
                <a:path w="4944" h="3710" extrusionOk="0">
                  <a:moveTo>
                    <a:pt x="4747" y="1"/>
                  </a:moveTo>
                  <a:cubicBezTo>
                    <a:pt x="4678" y="1"/>
                    <a:pt x="4612" y="42"/>
                    <a:pt x="4586" y="111"/>
                  </a:cubicBezTo>
                  <a:lnTo>
                    <a:pt x="3353" y="3270"/>
                  </a:lnTo>
                  <a:lnTo>
                    <a:pt x="254" y="2168"/>
                  </a:lnTo>
                  <a:cubicBezTo>
                    <a:pt x="235" y="2161"/>
                    <a:pt x="215" y="2158"/>
                    <a:pt x="196" y="2158"/>
                  </a:cubicBezTo>
                  <a:cubicBezTo>
                    <a:pt x="124" y="2158"/>
                    <a:pt x="58" y="2202"/>
                    <a:pt x="33" y="2273"/>
                  </a:cubicBezTo>
                  <a:cubicBezTo>
                    <a:pt x="1" y="2364"/>
                    <a:pt x="48" y="2463"/>
                    <a:pt x="138" y="2495"/>
                  </a:cubicBezTo>
                  <a:lnTo>
                    <a:pt x="3554" y="3710"/>
                  </a:lnTo>
                  <a:lnTo>
                    <a:pt x="4909" y="238"/>
                  </a:lnTo>
                  <a:cubicBezTo>
                    <a:pt x="4944" y="148"/>
                    <a:pt x="4900" y="47"/>
                    <a:pt x="4811" y="13"/>
                  </a:cubicBezTo>
                  <a:cubicBezTo>
                    <a:pt x="4790" y="5"/>
                    <a:pt x="4768"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921575" y="3832450"/>
              <a:ext cx="123600" cy="92775"/>
            </a:xfrm>
            <a:custGeom>
              <a:avLst/>
              <a:gdLst/>
              <a:ahLst/>
              <a:cxnLst/>
              <a:rect l="l" t="t" r="r" b="b"/>
              <a:pathLst>
                <a:path w="4944" h="3711" extrusionOk="0">
                  <a:moveTo>
                    <a:pt x="4747" y="0"/>
                  </a:moveTo>
                  <a:cubicBezTo>
                    <a:pt x="4678" y="0"/>
                    <a:pt x="4613" y="43"/>
                    <a:pt x="4586" y="110"/>
                  </a:cubicBezTo>
                  <a:lnTo>
                    <a:pt x="3353" y="3271"/>
                  </a:lnTo>
                  <a:lnTo>
                    <a:pt x="254" y="2168"/>
                  </a:lnTo>
                  <a:cubicBezTo>
                    <a:pt x="235" y="2162"/>
                    <a:pt x="215" y="2158"/>
                    <a:pt x="196" y="2158"/>
                  </a:cubicBezTo>
                  <a:cubicBezTo>
                    <a:pt x="125" y="2158"/>
                    <a:pt x="57" y="2203"/>
                    <a:pt x="32" y="2274"/>
                  </a:cubicBezTo>
                  <a:cubicBezTo>
                    <a:pt x="0" y="2363"/>
                    <a:pt x="47" y="2463"/>
                    <a:pt x="138" y="2495"/>
                  </a:cubicBezTo>
                  <a:lnTo>
                    <a:pt x="3554" y="3710"/>
                  </a:lnTo>
                  <a:lnTo>
                    <a:pt x="4909" y="237"/>
                  </a:lnTo>
                  <a:cubicBezTo>
                    <a:pt x="4943" y="148"/>
                    <a:pt x="4900" y="48"/>
                    <a:pt x="4810" y="12"/>
                  </a:cubicBezTo>
                  <a:cubicBezTo>
                    <a:pt x="4790" y="4"/>
                    <a:pt x="4768"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43"/>
          <p:cNvSpPr txBox="1">
            <a:spLocks noGrp="1"/>
          </p:cNvSpPr>
          <p:nvPr>
            <p:ph type="ctrTitle"/>
          </p:nvPr>
        </p:nvSpPr>
        <p:spPr>
          <a:xfrm>
            <a:off x="2159157" y="1412292"/>
            <a:ext cx="5601300" cy="2155802"/>
          </a:xfrm>
          <a:prstGeom prst="rect">
            <a:avLst/>
          </a:prstGeom>
        </p:spPr>
        <p:txBody>
          <a:bodyPr spcFirstLastPara="1" wrap="square" lIns="91425" tIns="91425" rIns="91425" bIns="91425" anchor="b" anchorCtr="0">
            <a:noAutofit/>
          </a:bodyPr>
          <a:lstStyle/>
          <a:p>
            <a:pPr lvl="0"/>
            <a:r>
              <a:rPr lang="en-US" sz="4400" b="1">
                <a:latin typeface="Times New Roman" panose="02020603050405020304" pitchFamily="18" charset="0"/>
                <a:ea typeface="Tahoma" panose="020B0604030504040204" pitchFamily="34" charset="0"/>
                <a:cs typeface="Times New Roman" panose="02020603050405020304" pitchFamily="18" charset="0"/>
              </a:rPr>
              <a:t>Lập Trình Hướng Đối Tượng, Kết hợp xử lý file text</a:t>
            </a:r>
            <a:endParaRPr sz="4400">
              <a:latin typeface="Times New Roman" panose="02020603050405020304" pitchFamily="18" charset="0"/>
              <a:cs typeface="Times New Roman" panose="02020603050405020304" pitchFamily="18" charset="0"/>
            </a:endParaRPr>
          </a:p>
        </p:txBody>
      </p:sp>
      <p:sp>
        <p:nvSpPr>
          <p:cNvPr id="864" name="Google Shape;864;p43"/>
          <p:cNvSpPr/>
          <p:nvPr/>
        </p:nvSpPr>
        <p:spPr>
          <a:xfrm>
            <a:off x="5322944" y="42444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rot="1475343">
            <a:off x="4620238" y="685224"/>
            <a:ext cx="387143" cy="404168"/>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rot="-218440">
            <a:off x="4687555" y="4128545"/>
            <a:ext cx="387157" cy="404182"/>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43"/>
          <p:cNvGrpSpPr/>
          <p:nvPr/>
        </p:nvGrpSpPr>
        <p:grpSpPr>
          <a:xfrm>
            <a:off x="6976040" y="351960"/>
            <a:ext cx="1944168" cy="1838522"/>
            <a:chOff x="1039744" y="3756155"/>
            <a:chExt cx="1467075" cy="1387355"/>
          </a:xfrm>
        </p:grpSpPr>
        <p:sp>
          <p:nvSpPr>
            <p:cNvPr id="868" name="Google Shape;868;p43"/>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43"/>
            <p:cNvGrpSpPr/>
            <p:nvPr/>
          </p:nvGrpSpPr>
          <p:grpSpPr>
            <a:xfrm>
              <a:off x="1039744" y="3756155"/>
              <a:ext cx="1466899" cy="1387241"/>
              <a:chOff x="3202950" y="2856950"/>
              <a:chExt cx="1001775" cy="947375"/>
            </a:xfrm>
          </p:grpSpPr>
          <p:sp>
            <p:nvSpPr>
              <p:cNvPr id="870" name="Google Shape;870;p43"/>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6" name="Google Shape;926;p43"/>
          <p:cNvSpPr/>
          <p:nvPr/>
        </p:nvSpPr>
        <p:spPr>
          <a:xfrm>
            <a:off x="739244" y="13107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626757" y="88830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43"/>
          <p:cNvGrpSpPr/>
          <p:nvPr/>
        </p:nvGrpSpPr>
        <p:grpSpPr>
          <a:xfrm>
            <a:off x="-226079" y="888312"/>
            <a:ext cx="2494620" cy="3366879"/>
            <a:chOff x="9495544" y="2112959"/>
            <a:chExt cx="1119969" cy="1511574"/>
          </a:xfrm>
        </p:grpSpPr>
        <p:sp>
          <p:nvSpPr>
            <p:cNvPr id="929" name="Google Shape;929;p43"/>
            <p:cNvSpPr/>
            <p:nvPr/>
          </p:nvSpPr>
          <p:spPr>
            <a:xfrm rot="-1049999">
              <a:off x="9680998" y="2194371"/>
              <a:ext cx="749062" cy="1348751"/>
            </a:xfrm>
            <a:custGeom>
              <a:avLst/>
              <a:gdLst/>
              <a:ahLst/>
              <a:cxnLst/>
              <a:rect l="l" t="t" r="r" b="b"/>
              <a:pathLst>
                <a:path w="29963" h="53951" extrusionOk="0">
                  <a:moveTo>
                    <a:pt x="26481" y="0"/>
                  </a:moveTo>
                  <a:cubicBezTo>
                    <a:pt x="25921" y="0"/>
                    <a:pt x="25395" y="354"/>
                    <a:pt x="25207" y="912"/>
                  </a:cubicBezTo>
                  <a:lnTo>
                    <a:pt x="25160" y="1209"/>
                  </a:lnTo>
                  <a:lnTo>
                    <a:pt x="24789" y="1084"/>
                  </a:lnTo>
                  <a:cubicBezTo>
                    <a:pt x="24765" y="1076"/>
                    <a:pt x="24742" y="1072"/>
                    <a:pt x="24718" y="1072"/>
                  </a:cubicBezTo>
                  <a:cubicBezTo>
                    <a:pt x="24627" y="1072"/>
                    <a:pt x="24542" y="1129"/>
                    <a:pt x="24512" y="1221"/>
                  </a:cubicBezTo>
                  <a:cubicBezTo>
                    <a:pt x="24472" y="1335"/>
                    <a:pt x="24534" y="1459"/>
                    <a:pt x="24648" y="1498"/>
                  </a:cubicBezTo>
                  <a:lnTo>
                    <a:pt x="25091" y="1647"/>
                  </a:lnTo>
                  <a:lnTo>
                    <a:pt x="24976" y="2370"/>
                  </a:lnTo>
                  <a:lnTo>
                    <a:pt x="24455" y="2195"/>
                  </a:lnTo>
                  <a:cubicBezTo>
                    <a:pt x="24432" y="2187"/>
                    <a:pt x="24409" y="2183"/>
                    <a:pt x="24386" y="2183"/>
                  </a:cubicBezTo>
                  <a:cubicBezTo>
                    <a:pt x="24295" y="2183"/>
                    <a:pt x="24209" y="2240"/>
                    <a:pt x="24179" y="2331"/>
                  </a:cubicBezTo>
                  <a:cubicBezTo>
                    <a:pt x="24140" y="2446"/>
                    <a:pt x="24202" y="2569"/>
                    <a:pt x="24316" y="2608"/>
                  </a:cubicBezTo>
                  <a:lnTo>
                    <a:pt x="24907" y="2808"/>
                  </a:lnTo>
                  <a:lnTo>
                    <a:pt x="24784" y="3588"/>
                  </a:lnTo>
                  <a:lnTo>
                    <a:pt x="24149" y="3374"/>
                  </a:lnTo>
                  <a:cubicBezTo>
                    <a:pt x="24126" y="3366"/>
                    <a:pt x="24102" y="3362"/>
                    <a:pt x="24079" y="3362"/>
                  </a:cubicBezTo>
                  <a:cubicBezTo>
                    <a:pt x="23988" y="3362"/>
                    <a:pt x="23904" y="3419"/>
                    <a:pt x="23872" y="3510"/>
                  </a:cubicBezTo>
                  <a:cubicBezTo>
                    <a:pt x="23834" y="3625"/>
                    <a:pt x="23896" y="3748"/>
                    <a:pt x="24010" y="3787"/>
                  </a:cubicBezTo>
                  <a:lnTo>
                    <a:pt x="24715" y="4025"/>
                  </a:lnTo>
                  <a:lnTo>
                    <a:pt x="24397" y="6038"/>
                  </a:lnTo>
                  <a:lnTo>
                    <a:pt x="24406" y="6042"/>
                  </a:lnTo>
                  <a:lnTo>
                    <a:pt x="19243" y="21333"/>
                  </a:lnTo>
                  <a:cubicBezTo>
                    <a:pt x="19152" y="21319"/>
                    <a:pt x="19059" y="21306"/>
                    <a:pt x="18967" y="21295"/>
                  </a:cubicBezTo>
                  <a:cubicBezTo>
                    <a:pt x="18896" y="21286"/>
                    <a:pt x="18825" y="21278"/>
                    <a:pt x="18755" y="21271"/>
                  </a:cubicBezTo>
                  <a:cubicBezTo>
                    <a:pt x="18716" y="21267"/>
                    <a:pt x="18679" y="21264"/>
                    <a:pt x="18641" y="21261"/>
                  </a:cubicBezTo>
                  <a:cubicBezTo>
                    <a:pt x="18568" y="21254"/>
                    <a:pt x="18495" y="21249"/>
                    <a:pt x="18422" y="21245"/>
                  </a:cubicBezTo>
                  <a:lnTo>
                    <a:pt x="18409" y="21244"/>
                  </a:lnTo>
                  <a:cubicBezTo>
                    <a:pt x="18223" y="21232"/>
                    <a:pt x="18036" y="21227"/>
                    <a:pt x="17850" y="21227"/>
                  </a:cubicBezTo>
                  <a:cubicBezTo>
                    <a:pt x="17813" y="21227"/>
                    <a:pt x="17776" y="21227"/>
                    <a:pt x="17737" y="21228"/>
                  </a:cubicBezTo>
                  <a:cubicBezTo>
                    <a:pt x="17550" y="21230"/>
                    <a:pt x="17364" y="21238"/>
                    <a:pt x="17178" y="21252"/>
                  </a:cubicBezTo>
                  <a:cubicBezTo>
                    <a:pt x="17140" y="21254"/>
                    <a:pt x="17103" y="21257"/>
                    <a:pt x="17067" y="21261"/>
                  </a:cubicBezTo>
                  <a:cubicBezTo>
                    <a:pt x="16770" y="21287"/>
                    <a:pt x="16476" y="21327"/>
                    <a:pt x="16185" y="21381"/>
                  </a:cubicBezTo>
                  <a:cubicBezTo>
                    <a:pt x="16148" y="21387"/>
                    <a:pt x="16112" y="21395"/>
                    <a:pt x="16076" y="21402"/>
                  </a:cubicBezTo>
                  <a:cubicBezTo>
                    <a:pt x="12959" y="22022"/>
                    <a:pt x="10250" y="24245"/>
                    <a:pt x="9160" y="27471"/>
                  </a:cubicBezTo>
                  <a:cubicBezTo>
                    <a:pt x="8936" y="28133"/>
                    <a:pt x="8790" y="28817"/>
                    <a:pt x="8720" y="29512"/>
                  </a:cubicBezTo>
                  <a:cubicBezTo>
                    <a:pt x="8708" y="29643"/>
                    <a:pt x="8697" y="29773"/>
                    <a:pt x="8690" y="29903"/>
                  </a:cubicBezTo>
                  <a:lnTo>
                    <a:pt x="8667" y="29869"/>
                  </a:lnTo>
                  <a:lnTo>
                    <a:pt x="8667" y="29869"/>
                  </a:lnTo>
                  <a:cubicBezTo>
                    <a:pt x="8667" y="29869"/>
                    <a:pt x="8670" y="29919"/>
                    <a:pt x="8669" y="30007"/>
                  </a:cubicBezTo>
                  <a:lnTo>
                    <a:pt x="8669" y="30034"/>
                  </a:lnTo>
                  <a:cubicBezTo>
                    <a:pt x="8669" y="30067"/>
                    <a:pt x="8668" y="30104"/>
                    <a:pt x="8667" y="30146"/>
                  </a:cubicBezTo>
                  <a:lnTo>
                    <a:pt x="8667" y="30156"/>
                  </a:lnTo>
                  <a:cubicBezTo>
                    <a:pt x="8653" y="30490"/>
                    <a:pt x="8599" y="30821"/>
                    <a:pt x="8508" y="31143"/>
                  </a:cubicBezTo>
                  <a:cubicBezTo>
                    <a:pt x="8502" y="31159"/>
                    <a:pt x="8498" y="31174"/>
                    <a:pt x="8494" y="31189"/>
                  </a:cubicBezTo>
                  <a:cubicBezTo>
                    <a:pt x="8471" y="31263"/>
                    <a:pt x="8445" y="31338"/>
                    <a:pt x="8416" y="31413"/>
                  </a:cubicBezTo>
                  <a:cubicBezTo>
                    <a:pt x="8404" y="31443"/>
                    <a:pt x="8393" y="31471"/>
                    <a:pt x="8381" y="31501"/>
                  </a:cubicBezTo>
                  <a:cubicBezTo>
                    <a:pt x="8365" y="31540"/>
                    <a:pt x="8348" y="31577"/>
                    <a:pt x="8330" y="31615"/>
                  </a:cubicBezTo>
                  <a:cubicBezTo>
                    <a:pt x="8322" y="31631"/>
                    <a:pt x="8315" y="31647"/>
                    <a:pt x="8306" y="31663"/>
                  </a:cubicBezTo>
                  <a:cubicBezTo>
                    <a:pt x="8291" y="31696"/>
                    <a:pt x="8272" y="31729"/>
                    <a:pt x="8254" y="31763"/>
                  </a:cubicBezTo>
                  <a:cubicBezTo>
                    <a:pt x="8242" y="31788"/>
                    <a:pt x="8228" y="31812"/>
                    <a:pt x="8214" y="31835"/>
                  </a:cubicBezTo>
                  <a:cubicBezTo>
                    <a:pt x="8199" y="31860"/>
                    <a:pt x="8186" y="31882"/>
                    <a:pt x="8171" y="31906"/>
                  </a:cubicBezTo>
                  <a:cubicBezTo>
                    <a:pt x="8037" y="32121"/>
                    <a:pt x="7869" y="32311"/>
                    <a:pt x="7672" y="32471"/>
                  </a:cubicBezTo>
                  <a:cubicBezTo>
                    <a:pt x="7245" y="32669"/>
                    <a:pt x="6832" y="32891"/>
                    <a:pt x="6431" y="33138"/>
                  </a:cubicBezTo>
                  <a:cubicBezTo>
                    <a:pt x="6384" y="33168"/>
                    <a:pt x="6336" y="33199"/>
                    <a:pt x="6288" y="33228"/>
                  </a:cubicBezTo>
                  <a:cubicBezTo>
                    <a:pt x="6266" y="33242"/>
                    <a:pt x="6245" y="33256"/>
                    <a:pt x="6223" y="33271"/>
                  </a:cubicBezTo>
                  <a:cubicBezTo>
                    <a:pt x="6134" y="33327"/>
                    <a:pt x="6047" y="33386"/>
                    <a:pt x="5961" y="33447"/>
                  </a:cubicBezTo>
                  <a:cubicBezTo>
                    <a:pt x="5929" y="33468"/>
                    <a:pt x="5897" y="33490"/>
                    <a:pt x="5865" y="33513"/>
                  </a:cubicBezTo>
                  <a:cubicBezTo>
                    <a:pt x="5780" y="33573"/>
                    <a:pt x="5696" y="33634"/>
                    <a:pt x="5612" y="33697"/>
                  </a:cubicBezTo>
                  <a:cubicBezTo>
                    <a:pt x="5592" y="33713"/>
                    <a:pt x="5572" y="33728"/>
                    <a:pt x="5551" y="33742"/>
                  </a:cubicBezTo>
                  <a:cubicBezTo>
                    <a:pt x="3922" y="34980"/>
                    <a:pt x="2659" y="36655"/>
                    <a:pt x="1978" y="38673"/>
                  </a:cubicBezTo>
                  <a:cubicBezTo>
                    <a:pt x="1" y="44521"/>
                    <a:pt x="3661" y="51038"/>
                    <a:pt x="10151" y="53229"/>
                  </a:cubicBezTo>
                  <a:cubicBezTo>
                    <a:pt x="11601" y="53719"/>
                    <a:pt x="13070" y="53951"/>
                    <a:pt x="14499" y="53951"/>
                  </a:cubicBezTo>
                  <a:cubicBezTo>
                    <a:pt x="19463" y="53951"/>
                    <a:pt x="23943" y="51149"/>
                    <a:pt x="25476" y="46608"/>
                  </a:cubicBezTo>
                  <a:cubicBezTo>
                    <a:pt x="26434" y="43771"/>
                    <a:pt x="26066" y="40777"/>
                    <a:pt x="24691" y="38195"/>
                  </a:cubicBezTo>
                  <a:cubicBezTo>
                    <a:pt x="24371" y="36832"/>
                    <a:pt x="25483" y="35547"/>
                    <a:pt x="25483" y="35547"/>
                  </a:cubicBezTo>
                  <a:lnTo>
                    <a:pt x="25483" y="35547"/>
                  </a:lnTo>
                  <a:lnTo>
                    <a:pt x="25458" y="35556"/>
                  </a:lnTo>
                  <a:cubicBezTo>
                    <a:pt x="25921" y="34872"/>
                    <a:pt x="26289" y="34128"/>
                    <a:pt x="26553" y="33344"/>
                  </a:cubicBezTo>
                  <a:cubicBezTo>
                    <a:pt x="28002" y="29055"/>
                    <a:pt x="26100" y="24443"/>
                    <a:pt x="22256" y="22349"/>
                  </a:cubicBezTo>
                  <a:lnTo>
                    <a:pt x="27466" y="6919"/>
                  </a:lnTo>
                  <a:lnTo>
                    <a:pt x="28244" y="5216"/>
                  </a:lnTo>
                  <a:lnTo>
                    <a:pt x="29005" y="5472"/>
                  </a:lnTo>
                  <a:cubicBezTo>
                    <a:pt x="29028" y="5480"/>
                    <a:pt x="29052" y="5484"/>
                    <a:pt x="29075" y="5484"/>
                  </a:cubicBezTo>
                  <a:cubicBezTo>
                    <a:pt x="29166" y="5484"/>
                    <a:pt x="29250" y="5427"/>
                    <a:pt x="29282" y="5336"/>
                  </a:cubicBezTo>
                  <a:cubicBezTo>
                    <a:pt x="29320" y="5221"/>
                    <a:pt x="29258" y="5098"/>
                    <a:pt x="29144" y="5059"/>
                  </a:cubicBezTo>
                  <a:lnTo>
                    <a:pt x="28427" y="4817"/>
                  </a:lnTo>
                  <a:lnTo>
                    <a:pt x="28753" y="4105"/>
                  </a:lnTo>
                  <a:lnTo>
                    <a:pt x="29311" y="4293"/>
                  </a:lnTo>
                  <a:cubicBezTo>
                    <a:pt x="29335" y="4301"/>
                    <a:pt x="29358" y="4305"/>
                    <a:pt x="29382" y="4305"/>
                  </a:cubicBezTo>
                  <a:cubicBezTo>
                    <a:pt x="29472" y="4305"/>
                    <a:pt x="29557" y="4248"/>
                    <a:pt x="29588" y="4157"/>
                  </a:cubicBezTo>
                  <a:cubicBezTo>
                    <a:pt x="29626" y="4042"/>
                    <a:pt x="29565" y="3919"/>
                    <a:pt x="29451" y="3880"/>
                  </a:cubicBezTo>
                  <a:lnTo>
                    <a:pt x="28936" y="3706"/>
                  </a:lnTo>
                  <a:lnTo>
                    <a:pt x="29237" y="3046"/>
                  </a:lnTo>
                  <a:lnTo>
                    <a:pt x="29643" y="3183"/>
                  </a:lnTo>
                  <a:cubicBezTo>
                    <a:pt x="29667" y="3192"/>
                    <a:pt x="29692" y="3196"/>
                    <a:pt x="29716" y="3196"/>
                  </a:cubicBezTo>
                  <a:cubicBezTo>
                    <a:pt x="29808" y="3196"/>
                    <a:pt x="29893" y="3139"/>
                    <a:pt x="29924" y="3047"/>
                  </a:cubicBezTo>
                  <a:cubicBezTo>
                    <a:pt x="29963" y="2931"/>
                    <a:pt x="29900" y="2807"/>
                    <a:pt x="29784" y="2769"/>
                  </a:cubicBezTo>
                  <a:lnTo>
                    <a:pt x="29783" y="2770"/>
                  </a:lnTo>
                  <a:lnTo>
                    <a:pt x="29419" y="2647"/>
                  </a:lnTo>
                  <a:lnTo>
                    <a:pt x="29542" y="2377"/>
                  </a:lnTo>
                  <a:cubicBezTo>
                    <a:pt x="29778" y="1677"/>
                    <a:pt x="29400" y="912"/>
                    <a:pt x="28700" y="676"/>
                  </a:cubicBezTo>
                  <a:lnTo>
                    <a:pt x="26907" y="71"/>
                  </a:lnTo>
                  <a:cubicBezTo>
                    <a:pt x="26766" y="23"/>
                    <a:pt x="26622" y="0"/>
                    <a:pt x="26481"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3"/>
            <p:cNvGrpSpPr/>
            <p:nvPr/>
          </p:nvGrpSpPr>
          <p:grpSpPr>
            <a:xfrm rot="-138577">
              <a:off x="9808448" y="2135996"/>
              <a:ext cx="632183" cy="1393142"/>
              <a:chOff x="741925" y="1767800"/>
              <a:chExt cx="632175" cy="1393125"/>
            </a:xfrm>
          </p:grpSpPr>
          <p:sp>
            <p:nvSpPr>
              <p:cNvPr id="931" name="Google Shape;931;p43"/>
              <p:cNvSpPr/>
              <p:nvPr/>
            </p:nvSpPr>
            <p:spPr>
              <a:xfrm>
                <a:off x="1045225" y="1806325"/>
                <a:ext cx="38500" cy="12475"/>
              </a:xfrm>
              <a:custGeom>
                <a:avLst/>
                <a:gdLst/>
                <a:ahLst/>
                <a:cxnLst/>
                <a:rect l="l" t="t" r="r" b="b"/>
                <a:pathLst>
                  <a:path w="1540" h="499" extrusionOk="0">
                    <a:moveTo>
                      <a:pt x="226" y="0"/>
                    </a:moveTo>
                    <a:cubicBezTo>
                      <a:pt x="111" y="0"/>
                      <a:pt x="14" y="90"/>
                      <a:pt x="7" y="206"/>
                    </a:cubicBezTo>
                    <a:cubicBezTo>
                      <a:pt x="0" y="326"/>
                      <a:pt x="92" y="429"/>
                      <a:pt x="212" y="437"/>
                    </a:cubicBezTo>
                    <a:lnTo>
                      <a:pt x="1302" y="499"/>
                    </a:lnTo>
                    <a:cubicBezTo>
                      <a:pt x="1306" y="499"/>
                      <a:pt x="1310" y="499"/>
                      <a:pt x="1314" y="499"/>
                    </a:cubicBezTo>
                    <a:cubicBezTo>
                      <a:pt x="1429" y="499"/>
                      <a:pt x="1526" y="409"/>
                      <a:pt x="1533" y="293"/>
                    </a:cubicBezTo>
                    <a:cubicBezTo>
                      <a:pt x="1539" y="173"/>
                      <a:pt x="1448" y="70"/>
                      <a:pt x="1327" y="63"/>
                    </a:cubicBezTo>
                    <a:lnTo>
                      <a:pt x="238" y="0"/>
                    </a:lnTo>
                    <a:cubicBezTo>
                      <a:pt x="234" y="0"/>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1044550" y="1835325"/>
                <a:ext cx="38500" cy="12475"/>
              </a:xfrm>
              <a:custGeom>
                <a:avLst/>
                <a:gdLst/>
                <a:ahLst/>
                <a:cxnLst/>
                <a:rect l="l" t="t" r="r" b="b"/>
                <a:pathLst>
                  <a:path w="1540" h="499" extrusionOk="0">
                    <a:moveTo>
                      <a:pt x="225" y="0"/>
                    </a:moveTo>
                    <a:cubicBezTo>
                      <a:pt x="110" y="0"/>
                      <a:pt x="14" y="90"/>
                      <a:pt x="8" y="206"/>
                    </a:cubicBezTo>
                    <a:cubicBezTo>
                      <a:pt x="1" y="326"/>
                      <a:pt x="93" y="428"/>
                      <a:pt x="214" y="436"/>
                    </a:cubicBezTo>
                    <a:lnTo>
                      <a:pt x="1303" y="498"/>
                    </a:lnTo>
                    <a:cubicBezTo>
                      <a:pt x="1307" y="499"/>
                      <a:pt x="1311" y="499"/>
                      <a:pt x="1315" y="499"/>
                    </a:cubicBezTo>
                    <a:cubicBezTo>
                      <a:pt x="1430" y="499"/>
                      <a:pt x="1526" y="408"/>
                      <a:pt x="1533" y="293"/>
                    </a:cubicBezTo>
                    <a:cubicBezTo>
                      <a:pt x="1540" y="173"/>
                      <a:pt x="1448" y="70"/>
                      <a:pt x="1328" y="62"/>
                    </a:cubicBezTo>
                    <a:lnTo>
                      <a:pt x="238" y="0"/>
                    </a:lnTo>
                    <a:cubicBezTo>
                      <a:pt x="234" y="0"/>
                      <a:pt x="22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1045000" y="1865750"/>
                <a:ext cx="38500" cy="12500"/>
              </a:xfrm>
              <a:custGeom>
                <a:avLst/>
                <a:gdLst/>
                <a:ahLst/>
                <a:cxnLst/>
                <a:rect l="l" t="t" r="r" b="b"/>
                <a:pathLst>
                  <a:path w="1540" h="500" extrusionOk="0">
                    <a:moveTo>
                      <a:pt x="226" y="1"/>
                    </a:moveTo>
                    <a:cubicBezTo>
                      <a:pt x="111" y="1"/>
                      <a:pt x="14" y="90"/>
                      <a:pt x="7" y="206"/>
                    </a:cubicBezTo>
                    <a:cubicBezTo>
                      <a:pt x="1" y="327"/>
                      <a:pt x="92" y="430"/>
                      <a:pt x="213" y="437"/>
                    </a:cubicBezTo>
                    <a:lnTo>
                      <a:pt x="1302" y="499"/>
                    </a:lnTo>
                    <a:cubicBezTo>
                      <a:pt x="1306" y="499"/>
                      <a:pt x="1310" y="499"/>
                      <a:pt x="1314" y="499"/>
                    </a:cubicBezTo>
                    <a:cubicBezTo>
                      <a:pt x="1429" y="499"/>
                      <a:pt x="1526" y="410"/>
                      <a:pt x="1533" y="294"/>
                    </a:cubicBezTo>
                    <a:cubicBezTo>
                      <a:pt x="1540" y="173"/>
                      <a:pt x="1448" y="70"/>
                      <a:pt x="1328" y="64"/>
                    </a:cubicBezTo>
                    <a:lnTo>
                      <a:pt x="238" y="1"/>
                    </a:lnTo>
                    <a:cubicBezTo>
                      <a:pt x="234" y="1"/>
                      <a:pt x="230"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1149550" y="1812275"/>
                <a:ext cx="38475" cy="12500"/>
              </a:xfrm>
              <a:custGeom>
                <a:avLst/>
                <a:gdLst/>
                <a:ahLst/>
                <a:cxnLst/>
                <a:rect l="l" t="t" r="r" b="b"/>
                <a:pathLst>
                  <a:path w="1539" h="500" extrusionOk="0">
                    <a:moveTo>
                      <a:pt x="225" y="1"/>
                    </a:moveTo>
                    <a:cubicBezTo>
                      <a:pt x="110" y="1"/>
                      <a:pt x="14" y="90"/>
                      <a:pt x="6" y="206"/>
                    </a:cubicBezTo>
                    <a:cubicBezTo>
                      <a:pt x="0" y="326"/>
                      <a:pt x="93" y="430"/>
                      <a:pt x="213" y="437"/>
                    </a:cubicBezTo>
                    <a:lnTo>
                      <a:pt x="1303" y="499"/>
                    </a:lnTo>
                    <a:cubicBezTo>
                      <a:pt x="1307" y="499"/>
                      <a:pt x="1310" y="499"/>
                      <a:pt x="1314" y="499"/>
                    </a:cubicBezTo>
                    <a:cubicBezTo>
                      <a:pt x="1429" y="499"/>
                      <a:pt x="1525" y="410"/>
                      <a:pt x="1532" y="293"/>
                    </a:cubicBezTo>
                    <a:cubicBezTo>
                      <a:pt x="1539" y="173"/>
                      <a:pt x="1447" y="70"/>
                      <a:pt x="1327" y="64"/>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1148900" y="1841250"/>
                <a:ext cx="38500" cy="12500"/>
              </a:xfrm>
              <a:custGeom>
                <a:avLst/>
                <a:gdLst/>
                <a:ahLst/>
                <a:cxnLst/>
                <a:rect l="l" t="t" r="r" b="b"/>
                <a:pathLst>
                  <a:path w="1540" h="500" extrusionOk="0">
                    <a:moveTo>
                      <a:pt x="226" y="0"/>
                    </a:moveTo>
                    <a:cubicBezTo>
                      <a:pt x="111" y="0"/>
                      <a:pt x="14" y="90"/>
                      <a:pt x="7" y="206"/>
                    </a:cubicBezTo>
                    <a:cubicBezTo>
                      <a:pt x="0" y="326"/>
                      <a:pt x="93" y="430"/>
                      <a:pt x="213" y="437"/>
                    </a:cubicBezTo>
                    <a:lnTo>
                      <a:pt x="1302" y="499"/>
                    </a:lnTo>
                    <a:cubicBezTo>
                      <a:pt x="1307" y="499"/>
                      <a:pt x="1311" y="499"/>
                      <a:pt x="1316" y="499"/>
                    </a:cubicBezTo>
                    <a:cubicBezTo>
                      <a:pt x="1430" y="499"/>
                      <a:pt x="1526" y="409"/>
                      <a:pt x="1533" y="293"/>
                    </a:cubicBezTo>
                    <a:cubicBezTo>
                      <a:pt x="1539" y="173"/>
                      <a:pt x="1448" y="70"/>
                      <a:pt x="1328" y="64"/>
                    </a:cubicBezTo>
                    <a:lnTo>
                      <a:pt x="238" y="1"/>
                    </a:lnTo>
                    <a:cubicBezTo>
                      <a:pt x="234" y="1"/>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1149350" y="1871700"/>
                <a:ext cx="38475" cy="12500"/>
              </a:xfrm>
              <a:custGeom>
                <a:avLst/>
                <a:gdLst/>
                <a:ahLst/>
                <a:cxnLst/>
                <a:rect l="l" t="t" r="r" b="b"/>
                <a:pathLst>
                  <a:path w="1539" h="500" extrusionOk="0">
                    <a:moveTo>
                      <a:pt x="225" y="1"/>
                    </a:moveTo>
                    <a:cubicBezTo>
                      <a:pt x="110" y="1"/>
                      <a:pt x="13" y="90"/>
                      <a:pt x="7" y="207"/>
                    </a:cubicBezTo>
                    <a:cubicBezTo>
                      <a:pt x="1" y="327"/>
                      <a:pt x="92" y="430"/>
                      <a:pt x="212" y="438"/>
                    </a:cubicBezTo>
                    <a:lnTo>
                      <a:pt x="1302" y="499"/>
                    </a:lnTo>
                    <a:cubicBezTo>
                      <a:pt x="1306" y="499"/>
                      <a:pt x="1310" y="500"/>
                      <a:pt x="1314" y="500"/>
                    </a:cubicBezTo>
                    <a:cubicBezTo>
                      <a:pt x="1429" y="500"/>
                      <a:pt x="1526" y="410"/>
                      <a:pt x="1532" y="294"/>
                    </a:cubicBezTo>
                    <a:cubicBezTo>
                      <a:pt x="1538" y="174"/>
                      <a:pt x="1447" y="70"/>
                      <a:pt x="1327" y="63"/>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741925" y="2329650"/>
                <a:ext cx="632175" cy="831275"/>
              </a:xfrm>
              <a:custGeom>
                <a:avLst/>
                <a:gdLst/>
                <a:ahLst/>
                <a:cxnLst/>
                <a:rect l="l" t="t" r="r" b="b"/>
                <a:pathLst>
                  <a:path w="25287" h="33251" extrusionOk="0">
                    <a:moveTo>
                      <a:pt x="13460" y="1"/>
                    </a:moveTo>
                    <a:cubicBezTo>
                      <a:pt x="8631" y="1"/>
                      <a:pt x="4585" y="3774"/>
                      <a:pt x="4305" y="8657"/>
                    </a:cubicBezTo>
                    <a:cubicBezTo>
                      <a:pt x="4257" y="9485"/>
                      <a:pt x="4322" y="10315"/>
                      <a:pt x="4498" y="11126"/>
                    </a:cubicBezTo>
                    <a:lnTo>
                      <a:pt x="4466" y="11099"/>
                    </a:lnTo>
                    <a:lnTo>
                      <a:pt x="4466" y="11099"/>
                    </a:lnTo>
                    <a:cubicBezTo>
                      <a:pt x="4466" y="11100"/>
                      <a:pt x="5024" y="12727"/>
                      <a:pt x="4197" y="13874"/>
                    </a:cubicBezTo>
                    <a:cubicBezTo>
                      <a:pt x="1972" y="15754"/>
                      <a:pt x="522" y="18386"/>
                      <a:pt x="353" y="21365"/>
                    </a:cubicBezTo>
                    <a:cubicBezTo>
                      <a:pt x="1" y="27526"/>
                      <a:pt x="5260" y="32838"/>
                      <a:pt x="12098" y="33228"/>
                    </a:cubicBezTo>
                    <a:cubicBezTo>
                      <a:pt x="12365" y="33243"/>
                      <a:pt x="12630" y="33251"/>
                      <a:pt x="12893" y="33251"/>
                    </a:cubicBezTo>
                    <a:cubicBezTo>
                      <a:pt x="19383" y="33251"/>
                      <a:pt x="24779" y="28699"/>
                      <a:pt x="25116" y="22777"/>
                    </a:cubicBezTo>
                    <a:cubicBezTo>
                      <a:pt x="25287" y="19787"/>
                      <a:pt x="24136" y="16997"/>
                      <a:pt x="22126" y="14873"/>
                    </a:cubicBezTo>
                    <a:cubicBezTo>
                      <a:pt x="21457" y="13644"/>
                      <a:pt x="22188" y="12111"/>
                      <a:pt x="22188" y="12110"/>
                    </a:cubicBezTo>
                    <a:lnTo>
                      <a:pt x="22188" y="12110"/>
                    </a:lnTo>
                    <a:lnTo>
                      <a:pt x="22165" y="12125"/>
                    </a:lnTo>
                    <a:cubicBezTo>
                      <a:pt x="22429" y="11342"/>
                      <a:pt x="22587" y="10528"/>
                      <a:pt x="22634" y="9702"/>
                    </a:cubicBezTo>
                    <a:cubicBezTo>
                      <a:pt x="22922" y="4642"/>
                      <a:pt x="19054" y="304"/>
                      <a:pt x="13993" y="16"/>
                    </a:cubicBezTo>
                    <a:cubicBezTo>
                      <a:pt x="13814" y="6"/>
                      <a:pt x="13637" y="1"/>
                      <a:pt x="1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763325" y="2359450"/>
                <a:ext cx="590075" cy="781800"/>
              </a:xfrm>
              <a:custGeom>
                <a:avLst/>
                <a:gdLst/>
                <a:ahLst/>
                <a:cxnLst/>
                <a:rect l="l" t="t" r="r" b="b"/>
                <a:pathLst>
                  <a:path w="23603" h="31272" extrusionOk="0">
                    <a:moveTo>
                      <a:pt x="12578" y="503"/>
                    </a:moveTo>
                    <a:cubicBezTo>
                      <a:pt x="12731" y="503"/>
                      <a:pt x="12885" y="507"/>
                      <a:pt x="13040" y="516"/>
                    </a:cubicBezTo>
                    <a:cubicBezTo>
                      <a:pt x="17516" y="771"/>
                      <a:pt x="20947" y="4672"/>
                      <a:pt x="20688" y="9209"/>
                    </a:cubicBezTo>
                    <a:cubicBezTo>
                      <a:pt x="20645" y="9950"/>
                      <a:pt x="20506" y="10682"/>
                      <a:pt x="20271" y="11386"/>
                    </a:cubicBezTo>
                    <a:lnTo>
                      <a:pt x="20194" y="11617"/>
                    </a:lnTo>
                    <a:cubicBezTo>
                      <a:pt x="20180" y="11653"/>
                      <a:pt x="20168" y="11693"/>
                      <a:pt x="20154" y="11736"/>
                    </a:cubicBezTo>
                    <a:lnTo>
                      <a:pt x="20032" y="12099"/>
                    </a:lnTo>
                    <a:lnTo>
                      <a:pt x="20032" y="12099"/>
                    </a:lnTo>
                    <a:lnTo>
                      <a:pt x="20060" y="12079"/>
                    </a:lnTo>
                    <a:lnTo>
                      <a:pt x="20060" y="12079"/>
                    </a:lnTo>
                    <a:cubicBezTo>
                      <a:pt x="19932" y="12636"/>
                      <a:pt x="19872" y="13422"/>
                      <a:pt x="20251" y="14127"/>
                    </a:cubicBezTo>
                    <a:lnTo>
                      <a:pt x="20265" y="14156"/>
                    </a:lnTo>
                    <a:lnTo>
                      <a:pt x="20288" y="14180"/>
                    </a:lnTo>
                    <a:cubicBezTo>
                      <a:pt x="22150" y="16174"/>
                      <a:pt x="23094" y="18705"/>
                      <a:pt x="22946" y="21306"/>
                    </a:cubicBezTo>
                    <a:cubicBezTo>
                      <a:pt x="22641" y="26648"/>
                      <a:pt x="17805" y="30769"/>
                      <a:pt x="12012" y="30769"/>
                    </a:cubicBezTo>
                    <a:cubicBezTo>
                      <a:pt x="11781" y="30769"/>
                      <a:pt x="11549" y="30763"/>
                      <a:pt x="11315" y="30750"/>
                    </a:cubicBezTo>
                    <a:cubicBezTo>
                      <a:pt x="5219" y="30402"/>
                      <a:pt x="516" y="25599"/>
                      <a:pt x="834" y="20044"/>
                    </a:cubicBezTo>
                    <a:cubicBezTo>
                      <a:pt x="981" y="17455"/>
                      <a:pt x="2199" y="15054"/>
                      <a:pt x="4262" y="13286"/>
                    </a:cubicBezTo>
                    <a:lnTo>
                      <a:pt x="4286" y="13267"/>
                    </a:lnTo>
                    <a:lnTo>
                      <a:pt x="4304" y="13242"/>
                    </a:lnTo>
                    <a:cubicBezTo>
                      <a:pt x="4775" y="12580"/>
                      <a:pt x="4805" y="11778"/>
                      <a:pt x="4741" y="11204"/>
                    </a:cubicBezTo>
                    <a:lnTo>
                      <a:pt x="4741" y="11204"/>
                    </a:lnTo>
                    <a:lnTo>
                      <a:pt x="4777" y="11235"/>
                    </a:lnTo>
                    <a:lnTo>
                      <a:pt x="4622" y="10501"/>
                    </a:lnTo>
                    <a:cubicBezTo>
                      <a:pt x="4467" y="9773"/>
                      <a:pt x="4410" y="9027"/>
                      <a:pt x="4453" y="8284"/>
                    </a:cubicBezTo>
                    <a:cubicBezTo>
                      <a:pt x="4702" y="3903"/>
                      <a:pt x="8302" y="503"/>
                      <a:pt x="12578" y="503"/>
                    </a:cubicBezTo>
                    <a:close/>
                    <a:moveTo>
                      <a:pt x="12579" y="1"/>
                    </a:moveTo>
                    <a:cubicBezTo>
                      <a:pt x="8038" y="1"/>
                      <a:pt x="4217" y="3607"/>
                      <a:pt x="3952" y="8255"/>
                    </a:cubicBezTo>
                    <a:cubicBezTo>
                      <a:pt x="3920" y="8805"/>
                      <a:pt x="3940" y="9357"/>
                      <a:pt x="4010" y="9904"/>
                    </a:cubicBezTo>
                    <a:lnTo>
                      <a:pt x="4109" y="10609"/>
                    </a:lnTo>
                    <a:cubicBezTo>
                      <a:pt x="4113" y="10623"/>
                      <a:pt x="4558" y="11985"/>
                      <a:pt x="3912" y="12927"/>
                    </a:cubicBezTo>
                    <a:cubicBezTo>
                      <a:pt x="1758" y="14781"/>
                      <a:pt x="488" y="17298"/>
                      <a:pt x="332" y="20016"/>
                    </a:cubicBezTo>
                    <a:cubicBezTo>
                      <a:pt x="0" y="25847"/>
                      <a:pt x="4915" y="30887"/>
                      <a:pt x="11286" y="31251"/>
                    </a:cubicBezTo>
                    <a:cubicBezTo>
                      <a:pt x="11530" y="31265"/>
                      <a:pt x="11772" y="31272"/>
                      <a:pt x="12013" y="31272"/>
                    </a:cubicBezTo>
                    <a:cubicBezTo>
                      <a:pt x="18069" y="31272"/>
                      <a:pt x="23127" y="26942"/>
                      <a:pt x="23447" y="21335"/>
                    </a:cubicBezTo>
                    <a:cubicBezTo>
                      <a:pt x="23603" y="18606"/>
                      <a:pt x="22621" y="15954"/>
                      <a:pt x="20678" y="13862"/>
                    </a:cubicBezTo>
                    <a:cubicBezTo>
                      <a:pt x="20162" y="12856"/>
                      <a:pt x="20751" y="11572"/>
                      <a:pt x="20756" y="11559"/>
                    </a:cubicBezTo>
                    <a:lnTo>
                      <a:pt x="20946" y="10860"/>
                    </a:lnTo>
                    <a:cubicBezTo>
                      <a:pt x="21076" y="10328"/>
                      <a:pt x="21158" y="9785"/>
                      <a:pt x="21189" y="9238"/>
                    </a:cubicBezTo>
                    <a:cubicBezTo>
                      <a:pt x="21464" y="4424"/>
                      <a:pt x="17821" y="286"/>
                      <a:pt x="13068" y="15"/>
                    </a:cubicBezTo>
                    <a:cubicBezTo>
                      <a:pt x="12904" y="5"/>
                      <a:pt x="12741" y="1"/>
                      <a:pt x="1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034100" y="1879550"/>
                <a:ext cx="122750" cy="764050"/>
              </a:xfrm>
              <a:custGeom>
                <a:avLst/>
                <a:gdLst/>
                <a:ahLst/>
                <a:cxnLst/>
                <a:rect l="l" t="t" r="r" b="b"/>
                <a:pathLst>
                  <a:path w="4910" h="30562" extrusionOk="0">
                    <a:moveTo>
                      <a:pt x="1736" y="0"/>
                    </a:moveTo>
                    <a:lnTo>
                      <a:pt x="1" y="30379"/>
                    </a:lnTo>
                    <a:lnTo>
                      <a:pt x="3174" y="30561"/>
                    </a:lnTo>
                    <a:lnTo>
                      <a:pt x="4910" y="181"/>
                    </a:lnTo>
                    <a:lnTo>
                      <a:pt x="1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964675" y="2627300"/>
                <a:ext cx="200025" cy="190725"/>
              </a:xfrm>
              <a:custGeom>
                <a:avLst/>
                <a:gdLst/>
                <a:ahLst/>
                <a:cxnLst/>
                <a:rect l="l" t="t" r="r" b="b"/>
                <a:pathLst>
                  <a:path w="8001" h="7629" extrusionOk="0">
                    <a:moveTo>
                      <a:pt x="4186" y="1"/>
                    </a:moveTo>
                    <a:cubicBezTo>
                      <a:pt x="3210" y="1"/>
                      <a:pt x="2234" y="373"/>
                      <a:pt x="1490" y="1118"/>
                    </a:cubicBezTo>
                    <a:cubicBezTo>
                      <a:pt x="0" y="2607"/>
                      <a:pt x="0" y="5022"/>
                      <a:pt x="1490" y="6512"/>
                    </a:cubicBezTo>
                    <a:cubicBezTo>
                      <a:pt x="2205" y="7227"/>
                      <a:pt x="3176" y="7628"/>
                      <a:pt x="4186" y="7628"/>
                    </a:cubicBezTo>
                    <a:cubicBezTo>
                      <a:pt x="5199" y="7628"/>
                      <a:pt x="6168" y="7227"/>
                      <a:pt x="6883" y="6512"/>
                    </a:cubicBezTo>
                    <a:cubicBezTo>
                      <a:pt x="7598" y="5797"/>
                      <a:pt x="8001" y="4826"/>
                      <a:pt x="8001" y="3815"/>
                    </a:cubicBezTo>
                    <a:cubicBezTo>
                      <a:pt x="8001" y="2803"/>
                      <a:pt x="7598" y="1833"/>
                      <a:pt x="6883" y="1118"/>
                    </a:cubicBezTo>
                    <a:cubicBezTo>
                      <a:pt x="6139" y="373"/>
                      <a:pt x="5163"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060100" y="1767800"/>
                <a:ext cx="115300" cy="164900"/>
              </a:xfrm>
              <a:custGeom>
                <a:avLst/>
                <a:gdLst/>
                <a:ahLst/>
                <a:cxnLst/>
                <a:rect l="l" t="t" r="r" b="b"/>
                <a:pathLst>
                  <a:path w="4612" h="6596" extrusionOk="0">
                    <a:moveTo>
                      <a:pt x="1341" y="1"/>
                    </a:moveTo>
                    <a:cubicBezTo>
                      <a:pt x="636" y="1"/>
                      <a:pt x="41" y="555"/>
                      <a:pt x="0" y="1267"/>
                    </a:cubicBezTo>
                    <a:lnTo>
                      <a:pt x="580" y="6423"/>
                    </a:lnTo>
                    <a:lnTo>
                      <a:pt x="3749" y="6595"/>
                    </a:lnTo>
                    <a:lnTo>
                      <a:pt x="4569" y="1528"/>
                    </a:lnTo>
                    <a:cubicBezTo>
                      <a:pt x="4611" y="790"/>
                      <a:pt x="4043" y="153"/>
                      <a:pt x="3306" y="111"/>
                    </a:cubicBezTo>
                    <a:lnTo>
                      <a:pt x="1417" y="3"/>
                    </a:lnTo>
                    <a:cubicBezTo>
                      <a:pt x="1391" y="1"/>
                      <a:pt x="1366" y="1"/>
                      <a:pt x="1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086400" y="1802550"/>
                <a:ext cx="24025" cy="95400"/>
              </a:xfrm>
              <a:custGeom>
                <a:avLst/>
                <a:gdLst/>
                <a:ahLst/>
                <a:cxnLst/>
                <a:rect l="l" t="t" r="r" b="b"/>
                <a:pathLst>
                  <a:path w="961" h="3816" extrusionOk="0">
                    <a:moveTo>
                      <a:pt x="568" y="1"/>
                    </a:moveTo>
                    <a:cubicBezTo>
                      <a:pt x="367" y="1"/>
                      <a:pt x="199" y="158"/>
                      <a:pt x="187" y="361"/>
                    </a:cubicBezTo>
                    <a:lnTo>
                      <a:pt x="12" y="3412"/>
                    </a:lnTo>
                    <a:cubicBezTo>
                      <a:pt x="1" y="3622"/>
                      <a:pt x="161" y="3803"/>
                      <a:pt x="372" y="3815"/>
                    </a:cubicBezTo>
                    <a:cubicBezTo>
                      <a:pt x="379" y="3816"/>
                      <a:pt x="385" y="3816"/>
                      <a:pt x="392" y="3816"/>
                    </a:cubicBezTo>
                    <a:cubicBezTo>
                      <a:pt x="593" y="3816"/>
                      <a:pt x="762" y="3660"/>
                      <a:pt x="774" y="3456"/>
                    </a:cubicBezTo>
                    <a:lnTo>
                      <a:pt x="949" y="405"/>
                    </a:lnTo>
                    <a:cubicBezTo>
                      <a:pt x="961" y="194"/>
                      <a:pt x="800" y="14"/>
                      <a:pt x="589" y="1"/>
                    </a:cubicBezTo>
                    <a:cubicBezTo>
                      <a:pt x="582" y="1"/>
                      <a:pt x="575"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123200" y="1804650"/>
                <a:ext cx="24000" cy="95425"/>
              </a:xfrm>
              <a:custGeom>
                <a:avLst/>
                <a:gdLst/>
                <a:ahLst/>
                <a:cxnLst/>
                <a:rect l="l" t="t" r="r" b="b"/>
                <a:pathLst>
                  <a:path w="960" h="3817" extrusionOk="0">
                    <a:moveTo>
                      <a:pt x="567" y="1"/>
                    </a:moveTo>
                    <a:cubicBezTo>
                      <a:pt x="366" y="1"/>
                      <a:pt x="198" y="158"/>
                      <a:pt x="186" y="360"/>
                    </a:cubicBezTo>
                    <a:lnTo>
                      <a:pt x="11" y="3412"/>
                    </a:lnTo>
                    <a:cubicBezTo>
                      <a:pt x="0" y="3622"/>
                      <a:pt x="161" y="3802"/>
                      <a:pt x="371" y="3816"/>
                    </a:cubicBezTo>
                    <a:cubicBezTo>
                      <a:pt x="377" y="3816"/>
                      <a:pt x="384" y="3816"/>
                      <a:pt x="391" y="3816"/>
                    </a:cubicBezTo>
                    <a:cubicBezTo>
                      <a:pt x="593" y="3816"/>
                      <a:pt x="762" y="3660"/>
                      <a:pt x="774" y="3456"/>
                    </a:cubicBezTo>
                    <a:lnTo>
                      <a:pt x="948" y="405"/>
                    </a:lnTo>
                    <a:cubicBezTo>
                      <a:pt x="959" y="194"/>
                      <a:pt x="800" y="14"/>
                      <a:pt x="589" y="1"/>
                    </a:cubicBezTo>
                    <a:cubicBezTo>
                      <a:pt x="582" y="1"/>
                      <a:pt x="57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957525" y="2949500"/>
                <a:ext cx="194750" cy="52225"/>
              </a:xfrm>
              <a:custGeom>
                <a:avLst/>
                <a:gdLst/>
                <a:ahLst/>
                <a:cxnLst/>
                <a:rect l="l" t="t" r="r" b="b"/>
                <a:pathLst>
                  <a:path w="7790" h="2089" extrusionOk="0">
                    <a:moveTo>
                      <a:pt x="899" y="0"/>
                    </a:moveTo>
                    <a:cubicBezTo>
                      <a:pt x="439" y="0"/>
                      <a:pt x="54" y="359"/>
                      <a:pt x="26" y="823"/>
                    </a:cubicBezTo>
                    <a:cubicBezTo>
                      <a:pt x="1" y="1304"/>
                      <a:pt x="368" y="1716"/>
                      <a:pt x="849" y="1745"/>
                    </a:cubicBezTo>
                    <a:lnTo>
                      <a:pt x="6842" y="2087"/>
                    </a:lnTo>
                    <a:cubicBezTo>
                      <a:pt x="6858" y="2088"/>
                      <a:pt x="6874" y="2089"/>
                      <a:pt x="6890" y="2089"/>
                    </a:cubicBezTo>
                    <a:cubicBezTo>
                      <a:pt x="7350" y="2089"/>
                      <a:pt x="7736" y="1730"/>
                      <a:pt x="7764" y="1265"/>
                    </a:cubicBezTo>
                    <a:cubicBezTo>
                      <a:pt x="7790" y="784"/>
                      <a:pt x="7422" y="372"/>
                      <a:pt x="6941" y="343"/>
                    </a:cubicBezTo>
                    <a:lnTo>
                      <a:pt x="948" y="2"/>
                    </a:lnTo>
                    <a:cubicBezTo>
                      <a:pt x="931" y="1"/>
                      <a:pt x="915"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1008025" y="2662225"/>
                <a:ext cx="120950" cy="120975"/>
              </a:xfrm>
              <a:custGeom>
                <a:avLst/>
                <a:gdLst/>
                <a:ahLst/>
                <a:cxnLst/>
                <a:rect l="l" t="t" r="r" b="b"/>
                <a:pathLst>
                  <a:path w="4838" h="4839" extrusionOk="0">
                    <a:moveTo>
                      <a:pt x="2417" y="1"/>
                    </a:moveTo>
                    <a:cubicBezTo>
                      <a:pt x="1246" y="1"/>
                      <a:pt x="252" y="841"/>
                      <a:pt x="42" y="1977"/>
                    </a:cubicBezTo>
                    <a:cubicBezTo>
                      <a:pt x="33" y="2023"/>
                      <a:pt x="25" y="2070"/>
                      <a:pt x="20" y="2118"/>
                    </a:cubicBezTo>
                    <a:cubicBezTo>
                      <a:pt x="20" y="2122"/>
                      <a:pt x="19" y="2128"/>
                      <a:pt x="18" y="2133"/>
                    </a:cubicBezTo>
                    <a:cubicBezTo>
                      <a:pt x="12" y="2182"/>
                      <a:pt x="7" y="2231"/>
                      <a:pt x="5" y="2282"/>
                    </a:cubicBezTo>
                    <a:cubicBezTo>
                      <a:pt x="2" y="2325"/>
                      <a:pt x="1" y="2368"/>
                      <a:pt x="1" y="2411"/>
                    </a:cubicBezTo>
                    <a:lnTo>
                      <a:pt x="1" y="2428"/>
                    </a:lnTo>
                    <a:cubicBezTo>
                      <a:pt x="1" y="2466"/>
                      <a:pt x="2" y="2503"/>
                      <a:pt x="3" y="2541"/>
                    </a:cubicBezTo>
                    <a:lnTo>
                      <a:pt x="3" y="2547"/>
                    </a:lnTo>
                    <a:cubicBezTo>
                      <a:pt x="8" y="2630"/>
                      <a:pt x="17" y="2713"/>
                      <a:pt x="29" y="2795"/>
                    </a:cubicBezTo>
                    <a:cubicBezTo>
                      <a:pt x="201" y="3896"/>
                      <a:pt x="1122" y="4768"/>
                      <a:pt x="2281" y="4834"/>
                    </a:cubicBezTo>
                    <a:cubicBezTo>
                      <a:pt x="2329" y="4837"/>
                      <a:pt x="2376" y="4838"/>
                      <a:pt x="2423" y="4838"/>
                    </a:cubicBezTo>
                    <a:cubicBezTo>
                      <a:pt x="3522" y="4838"/>
                      <a:pt x="4466" y="4095"/>
                      <a:pt x="4750" y="3064"/>
                    </a:cubicBezTo>
                    <a:lnTo>
                      <a:pt x="4751" y="3064"/>
                    </a:lnTo>
                    <a:cubicBezTo>
                      <a:pt x="4773" y="2984"/>
                      <a:pt x="4791" y="2902"/>
                      <a:pt x="4804" y="2821"/>
                    </a:cubicBezTo>
                    <a:cubicBezTo>
                      <a:pt x="4804" y="2818"/>
                      <a:pt x="4805" y="2816"/>
                      <a:pt x="4805" y="2815"/>
                    </a:cubicBezTo>
                    <a:cubicBezTo>
                      <a:pt x="4812" y="2778"/>
                      <a:pt x="4816" y="2741"/>
                      <a:pt x="4821" y="2702"/>
                    </a:cubicBezTo>
                    <a:cubicBezTo>
                      <a:pt x="4821" y="2697"/>
                      <a:pt x="4822" y="2692"/>
                      <a:pt x="4823" y="2685"/>
                    </a:cubicBezTo>
                    <a:cubicBezTo>
                      <a:pt x="4828" y="2644"/>
                      <a:pt x="4832" y="2600"/>
                      <a:pt x="4834" y="2558"/>
                    </a:cubicBezTo>
                    <a:cubicBezTo>
                      <a:pt x="4837" y="2507"/>
                      <a:pt x="4837" y="2457"/>
                      <a:pt x="4837" y="2408"/>
                    </a:cubicBezTo>
                    <a:lnTo>
                      <a:pt x="4837" y="2394"/>
                    </a:lnTo>
                    <a:cubicBezTo>
                      <a:pt x="4825" y="1132"/>
                      <a:pt x="3836" y="78"/>
                      <a:pt x="2557" y="5"/>
                    </a:cubicBezTo>
                    <a:cubicBezTo>
                      <a:pt x="2510" y="2"/>
                      <a:pt x="2463" y="1"/>
                      <a:pt x="2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1025975" y="2680175"/>
                <a:ext cx="85075" cy="85075"/>
              </a:xfrm>
              <a:custGeom>
                <a:avLst/>
                <a:gdLst/>
                <a:ahLst/>
                <a:cxnLst/>
                <a:rect l="l" t="t" r="r" b="b"/>
                <a:pathLst>
                  <a:path w="3403" h="3403" extrusionOk="0">
                    <a:moveTo>
                      <a:pt x="1700" y="1"/>
                    </a:moveTo>
                    <a:cubicBezTo>
                      <a:pt x="889" y="1"/>
                      <a:pt x="181" y="580"/>
                      <a:pt x="31" y="1391"/>
                    </a:cubicBezTo>
                    <a:cubicBezTo>
                      <a:pt x="24" y="1424"/>
                      <a:pt x="19" y="1457"/>
                      <a:pt x="15" y="1490"/>
                    </a:cubicBezTo>
                    <a:cubicBezTo>
                      <a:pt x="15" y="1493"/>
                      <a:pt x="14" y="1496"/>
                      <a:pt x="14" y="1500"/>
                    </a:cubicBezTo>
                    <a:cubicBezTo>
                      <a:pt x="9" y="1534"/>
                      <a:pt x="6" y="1569"/>
                      <a:pt x="4" y="1604"/>
                    </a:cubicBezTo>
                    <a:cubicBezTo>
                      <a:pt x="2" y="1635"/>
                      <a:pt x="2" y="1665"/>
                      <a:pt x="1" y="1695"/>
                    </a:cubicBezTo>
                    <a:lnTo>
                      <a:pt x="1" y="1708"/>
                    </a:lnTo>
                    <a:cubicBezTo>
                      <a:pt x="1" y="1734"/>
                      <a:pt x="1" y="1761"/>
                      <a:pt x="3" y="1788"/>
                    </a:cubicBezTo>
                    <a:lnTo>
                      <a:pt x="3" y="1792"/>
                    </a:lnTo>
                    <a:cubicBezTo>
                      <a:pt x="6" y="1850"/>
                      <a:pt x="13" y="1909"/>
                      <a:pt x="21" y="1966"/>
                    </a:cubicBezTo>
                    <a:cubicBezTo>
                      <a:pt x="146" y="2757"/>
                      <a:pt x="805" y="3354"/>
                      <a:pt x="1605" y="3400"/>
                    </a:cubicBezTo>
                    <a:cubicBezTo>
                      <a:pt x="1637" y="3402"/>
                      <a:pt x="1670" y="3403"/>
                      <a:pt x="1703" y="3403"/>
                    </a:cubicBezTo>
                    <a:cubicBezTo>
                      <a:pt x="2462" y="3403"/>
                      <a:pt x="3135" y="2896"/>
                      <a:pt x="3340" y="2156"/>
                    </a:cubicBezTo>
                    <a:lnTo>
                      <a:pt x="3340" y="2155"/>
                    </a:lnTo>
                    <a:cubicBezTo>
                      <a:pt x="3356" y="2098"/>
                      <a:pt x="3369" y="2041"/>
                      <a:pt x="3379" y="1983"/>
                    </a:cubicBezTo>
                    <a:lnTo>
                      <a:pt x="3379" y="1979"/>
                    </a:lnTo>
                    <a:cubicBezTo>
                      <a:pt x="3383" y="1954"/>
                      <a:pt x="3387" y="1927"/>
                      <a:pt x="3390" y="1900"/>
                    </a:cubicBezTo>
                    <a:cubicBezTo>
                      <a:pt x="3390" y="1896"/>
                      <a:pt x="3391" y="1893"/>
                      <a:pt x="3391" y="1889"/>
                    </a:cubicBezTo>
                    <a:cubicBezTo>
                      <a:pt x="3395" y="1859"/>
                      <a:pt x="3398" y="1829"/>
                      <a:pt x="3399" y="1798"/>
                    </a:cubicBezTo>
                    <a:cubicBezTo>
                      <a:pt x="3401" y="1763"/>
                      <a:pt x="3402" y="1728"/>
                      <a:pt x="3402" y="1693"/>
                    </a:cubicBezTo>
                    <a:lnTo>
                      <a:pt x="3402" y="1683"/>
                    </a:lnTo>
                    <a:cubicBezTo>
                      <a:pt x="3392" y="808"/>
                      <a:pt x="2721" y="84"/>
                      <a:pt x="1848" y="7"/>
                    </a:cubicBezTo>
                    <a:cubicBezTo>
                      <a:pt x="1799" y="3"/>
                      <a:pt x="1749"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1040350" y="2694550"/>
                <a:ext cx="56300" cy="56300"/>
              </a:xfrm>
              <a:custGeom>
                <a:avLst/>
                <a:gdLst/>
                <a:ahLst/>
                <a:cxnLst/>
                <a:rect l="l" t="t" r="r" b="b"/>
                <a:pathLst>
                  <a:path w="2252" h="2252" extrusionOk="0">
                    <a:moveTo>
                      <a:pt x="1125" y="0"/>
                    </a:moveTo>
                    <a:cubicBezTo>
                      <a:pt x="588" y="0"/>
                      <a:pt x="119" y="383"/>
                      <a:pt x="20" y="921"/>
                    </a:cubicBezTo>
                    <a:cubicBezTo>
                      <a:pt x="16" y="942"/>
                      <a:pt x="12" y="965"/>
                      <a:pt x="10" y="986"/>
                    </a:cubicBezTo>
                    <a:cubicBezTo>
                      <a:pt x="10" y="988"/>
                      <a:pt x="10" y="991"/>
                      <a:pt x="9" y="993"/>
                    </a:cubicBezTo>
                    <a:cubicBezTo>
                      <a:pt x="6" y="1016"/>
                      <a:pt x="4" y="1039"/>
                      <a:pt x="3" y="1062"/>
                    </a:cubicBezTo>
                    <a:cubicBezTo>
                      <a:pt x="2" y="1083"/>
                      <a:pt x="1" y="1102"/>
                      <a:pt x="1" y="1122"/>
                    </a:cubicBezTo>
                    <a:lnTo>
                      <a:pt x="1" y="1131"/>
                    </a:lnTo>
                    <a:cubicBezTo>
                      <a:pt x="1" y="1148"/>
                      <a:pt x="1" y="1166"/>
                      <a:pt x="2" y="1183"/>
                    </a:cubicBezTo>
                    <a:lnTo>
                      <a:pt x="2" y="1186"/>
                    </a:lnTo>
                    <a:cubicBezTo>
                      <a:pt x="4" y="1224"/>
                      <a:pt x="8" y="1263"/>
                      <a:pt x="13" y="1301"/>
                    </a:cubicBezTo>
                    <a:cubicBezTo>
                      <a:pt x="96" y="1824"/>
                      <a:pt x="533" y="2220"/>
                      <a:pt x="1062" y="2250"/>
                    </a:cubicBezTo>
                    <a:cubicBezTo>
                      <a:pt x="1083" y="2251"/>
                      <a:pt x="1104" y="2252"/>
                      <a:pt x="1126" y="2252"/>
                    </a:cubicBezTo>
                    <a:cubicBezTo>
                      <a:pt x="1629" y="2252"/>
                      <a:pt x="2075" y="1917"/>
                      <a:pt x="2211" y="1426"/>
                    </a:cubicBezTo>
                    <a:lnTo>
                      <a:pt x="2212" y="1426"/>
                    </a:lnTo>
                    <a:cubicBezTo>
                      <a:pt x="2222" y="1389"/>
                      <a:pt x="2230" y="1351"/>
                      <a:pt x="2236" y="1314"/>
                    </a:cubicBezTo>
                    <a:lnTo>
                      <a:pt x="2236" y="1310"/>
                    </a:lnTo>
                    <a:cubicBezTo>
                      <a:pt x="2240" y="1293"/>
                      <a:pt x="2242" y="1276"/>
                      <a:pt x="2244" y="1258"/>
                    </a:cubicBezTo>
                    <a:cubicBezTo>
                      <a:pt x="2244" y="1256"/>
                      <a:pt x="2245" y="1253"/>
                      <a:pt x="2245" y="1251"/>
                    </a:cubicBezTo>
                    <a:cubicBezTo>
                      <a:pt x="2247" y="1231"/>
                      <a:pt x="2249" y="1210"/>
                      <a:pt x="2250" y="1191"/>
                    </a:cubicBezTo>
                    <a:cubicBezTo>
                      <a:pt x="2251" y="1168"/>
                      <a:pt x="2251" y="1144"/>
                      <a:pt x="2251" y="1121"/>
                    </a:cubicBezTo>
                    <a:lnTo>
                      <a:pt x="2251" y="1115"/>
                    </a:lnTo>
                    <a:cubicBezTo>
                      <a:pt x="2245" y="535"/>
                      <a:pt x="1800" y="55"/>
                      <a:pt x="1223" y="5"/>
                    </a:cubicBezTo>
                    <a:cubicBezTo>
                      <a:pt x="1190" y="2"/>
                      <a:pt x="1158"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1061950" y="2703450"/>
                <a:ext cx="10800" cy="37175"/>
              </a:xfrm>
              <a:custGeom>
                <a:avLst/>
                <a:gdLst/>
                <a:ahLst/>
                <a:cxnLst/>
                <a:rect l="l" t="t" r="r" b="b"/>
                <a:pathLst>
                  <a:path w="432" h="1487" extrusionOk="0">
                    <a:moveTo>
                      <a:pt x="248" y="1"/>
                    </a:moveTo>
                    <a:cubicBezTo>
                      <a:pt x="155" y="1"/>
                      <a:pt x="76" y="73"/>
                      <a:pt x="71" y="168"/>
                    </a:cubicBezTo>
                    <a:lnTo>
                      <a:pt x="6" y="1299"/>
                    </a:lnTo>
                    <a:cubicBezTo>
                      <a:pt x="1" y="1397"/>
                      <a:pt x="76" y="1481"/>
                      <a:pt x="174" y="1487"/>
                    </a:cubicBezTo>
                    <a:cubicBezTo>
                      <a:pt x="177" y="1487"/>
                      <a:pt x="181" y="1487"/>
                      <a:pt x="184" y="1487"/>
                    </a:cubicBezTo>
                    <a:cubicBezTo>
                      <a:pt x="278" y="1487"/>
                      <a:pt x="355" y="1414"/>
                      <a:pt x="361" y="1319"/>
                    </a:cubicBezTo>
                    <a:lnTo>
                      <a:pt x="426" y="188"/>
                    </a:lnTo>
                    <a:cubicBezTo>
                      <a:pt x="432" y="90"/>
                      <a:pt x="356" y="6"/>
                      <a:pt x="258" y="1"/>
                    </a:cubicBezTo>
                    <a:cubicBezTo>
                      <a:pt x="255" y="1"/>
                      <a:pt x="252"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1162275" y="2775400"/>
                <a:ext cx="62000" cy="61975"/>
              </a:xfrm>
              <a:custGeom>
                <a:avLst/>
                <a:gdLst/>
                <a:ahLst/>
                <a:cxnLst/>
                <a:rect l="l" t="t" r="r" b="b"/>
                <a:pathLst>
                  <a:path w="2480" h="2479" extrusionOk="0">
                    <a:moveTo>
                      <a:pt x="1311" y="0"/>
                    </a:moveTo>
                    <a:lnTo>
                      <a:pt x="827" y="777"/>
                    </a:lnTo>
                    <a:lnTo>
                      <a:pt x="1" y="1169"/>
                    </a:lnTo>
                    <a:lnTo>
                      <a:pt x="777" y="1653"/>
                    </a:lnTo>
                    <a:lnTo>
                      <a:pt x="1169" y="2479"/>
                    </a:lnTo>
                    <a:lnTo>
                      <a:pt x="1653" y="1703"/>
                    </a:lnTo>
                    <a:lnTo>
                      <a:pt x="2479" y="1310"/>
                    </a:lnTo>
                    <a:lnTo>
                      <a:pt x="1703" y="827"/>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097500" y="3038950"/>
                <a:ext cx="61975" cy="61975"/>
              </a:xfrm>
              <a:custGeom>
                <a:avLst/>
                <a:gdLst/>
                <a:ahLst/>
                <a:cxnLst/>
                <a:rect l="l" t="t" r="r" b="b"/>
                <a:pathLst>
                  <a:path w="2479" h="2479" extrusionOk="0">
                    <a:moveTo>
                      <a:pt x="1310" y="0"/>
                    </a:moveTo>
                    <a:lnTo>
                      <a:pt x="826" y="777"/>
                    </a:lnTo>
                    <a:lnTo>
                      <a:pt x="0" y="1169"/>
                    </a:lnTo>
                    <a:lnTo>
                      <a:pt x="776" y="1653"/>
                    </a:lnTo>
                    <a:lnTo>
                      <a:pt x="1169" y="2479"/>
                    </a:lnTo>
                    <a:lnTo>
                      <a:pt x="1653" y="1703"/>
                    </a:lnTo>
                    <a:lnTo>
                      <a:pt x="2479" y="1310"/>
                    </a:lnTo>
                    <a:lnTo>
                      <a:pt x="1703" y="827"/>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57050" y="2512850"/>
                <a:ext cx="98025" cy="98025"/>
              </a:xfrm>
              <a:custGeom>
                <a:avLst/>
                <a:gdLst/>
                <a:ahLst/>
                <a:cxnLst/>
                <a:rect l="l" t="t" r="r" b="b"/>
                <a:pathLst>
                  <a:path w="3921" h="3921" extrusionOk="0">
                    <a:moveTo>
                      <a:pt x="2073" y="0"/>
                    </a:moveTo>
                    <a:lnTo>
                      <a:pt x="1307" y="1228"/>
                    </a:lnTo>
                    <a:lnTo>
                      <a:pt x="0" y="1848"/>
                    </a:lnTo>
                    <a:lnTo>
                      <a:pt x="1228" y="2614"/>
                    </a:lnTo>
                    <a:lnTo>
                      <a:pt x="1849" y="3920"/>
                    </a:lnTo>
                    <a:lnTo>
                      <a:pt x="2615" y="2693"/>
                    </a:lnTo>
                    <a:lnTo>
                      <a:pt x="3921" y="2072"/>
                    </a:lnTo>
                    <a:lnTo>
                      <a:pt x="2694" y="1307"/>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232200" y="2918475"/>
                <a:ext cx="56525" cy="56525"/>
              </a:xfrm>
              <a:custGeom>
                <a:avLst/>
                <a:gdLst/>
                <a:ahLst/>
                <a:cxnLst/>
                <a:rect l="l" t="t" r="r" b="b"/>
                <a:pathLst>
                  <a:path w="2261" h="2261" extrusionOk="0">
                    <a:moveTo>
                      <a:pt x="1195" y="1"/>
                    </a:moveTo>
                    <a:lnTo>
                      <a:pt x="754" y="708"/>
                    </a:lnTo>
                    <a:lnTo>
                      <a:pt x="0" y="1066"/>
                    </a:lnTo>
                    <a:lnTo>
                      <a:pt x="708" y="1508"/>
                    </a:lnTo>
                    <a:lnTo>
                      <a:pt x="1067" y="2261"/>
                    </a:lnTo>
                    <a:lnTo>
                      <a:pt x="1507" y="1553"/>
                    </a:lnTo>
                    <a:lnTo>
                      <a:pt x="2261" y="1195"/>
                    </a:lnTo>
                    <a:lnTo>
                      <a:pt x="1553" y="75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022500" y="2814850"/>
                <a:ext cx="8650" cy="143875"/>
              </a:xfrm>
              <a:custGeom>
                <a:avLst/>
                <a:gdLst/>
                <a:ahLst/>
                <a:cxnLst/>
                <a:rect l="l" t="t" r="r" b="b"/>
                <a:pathLst>
                  <a:path w="346" h="5755" fill="none" extrusionOk="0">
                    <a:moveTo>
                      <a:pt x="345" y="1"/>
                    </a:moveTo>
                    <a:cubicBezTo>
                      <a:pt x="239" y="1919"/>
                      <a:pt x="124" y="3837"/>
                      <a:pt x="1" y="575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041275" y="1928225"/>
                <a:ext cx="40050" cy="701350"/>
              </a:xfrm>
              <a:custGeom>
                <a:avLst/>
                <a:gdLst/>
                <a:ahLst/>
                <a:cxnLst/>
                <a:rect l="l" t="t" r="r" b="b"/>
                <a:pathLst>
                  <a:path w="1602" h="28054" fill="none" extrusionOk="0">
                    <a:moveTo>
                      <a:pt x="1601" y="1"/>
                    </a:moveTo>
                    <a:cubicBezTo>
                      <a:pt x="1087" y="9402"/>
                      <a:pt x="558" y="18669"/>
                      <a:pt x="1" y="2805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035825" y="2817575"/>
                <a:ext cx="9000" cy="141900"/>
              </a:xfrm>
              <a:custGeom>
                <a:avLst/>
                <a:gdLst/>
                <a:ahLst/>
                <a:cxnLst/>
                <a:rect l="l" t="t" r="r" b="b"/>
                <a:pathLst>
                  <a:path w="360" h="5676" fill="none" extrusionOk="0">
                    <a:moveTo>
                      <a:pt x="359" y="0"/>
                    </a:moveTo>
                    <a:cubicBezTo>
                      <a:pt x="256" y="1892"/>
                      <a:pt x="137" y="3784"/>
                      <a:pt x="1" y="567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054825" y="1928975"/>
                <a:ext cx="39825" cy="697675"/>
              </a:xfrm>
              <a:custGeom>
                <a:avLst/>
                <a:gdLst/>
                <a:ahLst/>
                <a:cxnLst/>
                <a:rect l="l" t="t" r="r" b="b"/>
                <a:pathLst>
                  <a:path w="1593" h="27907" fill="none" extrusionOk="0">
                    <a:moveTo>
                      <a:pt x="1593" y="0"/>
                    </a:moveTo>
                    <a:cubicBezTo>
                      <a:pt x="1110" y="9292"/>
                      <a:pt x="575" y="18670"/>
                      <a:pt x="1" y="27907"/>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049150" y="2819400"/>
                <a:ext cx="7350" cy="140850"/>
              </a:xfrm>
              <a:custGeom>
                <a:avLst/>
                <a:gdLst/>
                <a:ahLst/>
                <a:cxnLst/>
                <a:rect l="l" t="t" r="r" b="b"/>
                <a:pathLst>
                  <a:path w="294" h="5634" fill="none" extrusionOk="0">
                    <a:moveTo>
                      <a:pt x="294" y="1"/>
                    </a:moveTo>
                    <a:cubicBezTo>
                      <a:pt x="183" y="1878"/>
                      <a:pt x="86" y="3755"/>
                      <a:pt x="1" y="5633"/>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068250" y="1929750"/>
                <a:ext cx="39725" cy="695825"/>
              </a:xfrm>
              <a:custGeom>
                <a:avLst/>
                <a:gdLst/>
                <a:ahLst/>
                <a:cxnLst/>
                <a:rect l="l" t="t" r="r" b="b"/>
                <a:pathLst>
                  <a:path w="1589" h="27833" fill="none" extrusionOk="0">
                    <a:moveTo>
                      <a:pt x="1589" y="0"/>
                    </a:moveTo>
                    <a:cubicBezTo>
                      <a:pt x="1019" y="9286"/>
                      <a:pt x="490" y="18564"/>
                      <a:pt x="1"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062500" y="2819775"/>
                <a:ext cx="7800" cy="141225"/>
              </a:xfrm>
              <a:custGeom>
                <a:avLst/>
                <a:gdLst/>
                <a:ahLst/>
                <a:cxnLst/>
                <a:rect l="l" t="t" r="r" b="b"/>
                <a:pathLst>
                  <a:path w="312" h="5649" fill="none" extrusionOk="0">
                    <a:moveTo>
                      <a:pt x="312" y="1"/>
                    </a:moveTo>
                    <a:cubicBezTo>
                      <a:pt x="203" y="1883"/>
                      <a:pt x="100" y="3766"/>
                      <a:pt x="0" y="5648"/>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081600" y="1930500"/>
                <a:ext cx="39700" cy="695825"/>
              </a:xfrm>
              <a:custGeom>
                <a:avLst/>
                <a:gdLst/>
                <a:ahLst/>
                <a:cxnLst/>
                <a:rect l="l" t="t" r="r" b="b"/>
                <a:pathLst>
                  <a:path w="1588" h="27833" fill="none" extrusionOk="0">
                    <a:moveTo>
                      <a:pt x="1588" y="0"/>
                    </a:moveTo>
                    <a:cubicBezTo>
                      <a:pt x="1045" y="9288"/>
                      <a:pt x="515" y="18566"/>
                      <a:pt x="0"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075825" y="2818850"/>
                <a:ext cx="8375" cy="142925"/>
              </a:xfrm>
              <a:custGeom>
                <a:avLst/>
                <a:gdLst/>
                <a:ahLst/>
                <a:cxnLst/>
                <a:rect l="l" t="t" r="r" b="b"/>
                <a:pathLst>
                  <a:path w="335" h="5717" fill="none" extrusionOk="0">
                    <a:moveTo>
                      <a:pt x="334" y="0"/>
                    </a:moveTo>
                    <a:cubicBezTo>
                      <a:pt x="227" y="1906"/>
                      <a:pt x="115" y="3811"/>
                      <a:pt x="0" y="5716"/>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094725" y="1931250"/>
                <a:ext cx="39875" cy="698625"/>
              </a:xfrm>
              <a:custGeom>
                <a:avLst/>
                <a:gdLst/>
                <a:ahLst/>
                <a:cxnLst/>
                <a:rect l="l" t="t" r="r" b="b"/>
                <a:pathLst>
                  <a:path w="1595" h="27945" fill="none" extrusionOk="0">
                    <a:moveTo>
                      <a:pt x="1595" y="1"/>
                    </a:moveTo>
                    <a:cubicBezTo>
                      <a:pt x="1077" y="9290"/>
                      <a:pt x="541" y="18669"/>
                      <a:pt x="1" y="2794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089150" y="2814850"/>
                <a:ext cx="9100" cy="147675"/>
              </a:xfrm>
              <a:custGeom>
                <a:avLst/>
                <a:gdLst/>
                <a:ahLst/>
                <a:cxnLst/>
                <a:rect l="l" t="t" r="r" b="b"/>
                <a:pathLst>
                  <a:path w="364" h="5907" fill="none" extrusionOk="0">
                    <a:moveTo>
                      <a:pt x="363" y="1"/>
                    </a:moveTo>
                    <a:cubicBezTo>
                      <a:pt x="257" y="1969"/>
                      <a:pt x="135" y="3938"/>
                      <a:pt x="0" y="5907"/>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1107850" y="1932000"/>
                <a:ext cx="40100" cy="702275"/>
              </a:xfrm>
              <a:custGeom>
                <a:avLst/>
                <a:gdLst/>
                <a:ahLst/>
                <a:cxnLst/>
                <a:rect l="l" t="t" r="r" b="b"/>
                <a:pathLst>
                  <a:path w="1604" h="28091" fill="none" extrusionOk="0">
                    <a:moveTo>
                      <a:pt x="1603" y="1"/>
                    </a:moveTo>
                    <a:cubicBezTo>
                      <a:pt x="1104" y="9403"/>
                      <a:pt x="575" y="18671"/>
                      <a:pt x="0" y="28091"/>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838025" y="2820725"/>
                <a:ext cx="74750" cy="58650"/>
              </a:xfrm>
              <a:custGeom>
                <a:avLst/>
                <a:gdLst/>
                <a:ahLst/>
                <a:cxnLst/>
                <a:rect l="l" t="t" r="r" b="b"/>
                <a:pathLst>
                  <a:path w="2990" h="2346" extrusionOk="0">
                    <a:moveTo>
                      <a:pt x="1" y="1"/>
                    </a:moveTo>
                    <a:lnTo>
                      <a:pt x="684" y="1172"/>
                    </a:lnTo>
                    <a:lnTo>
                      <a:pt x="1367" y="2345"/>
                    </a:lnTo>
                    <a:lnTo>
                      <a:pt x="2178" y="1259"/>
                    </a:lnTo>
                    <a:lnTo>
                      <a:pt x="2990" y="171"/>
                    </a:lnTo>
                    <a:lnTo>
                      <a:pt x="1496"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834775" y="2877950"/>
                <a:ext cx="74750" cy="58650"/>
              </a:xfrm>
              <a:custGeom>
                <a:avLst/>
                <a:gdLst/>
                <a:ahLst/>
                <a:cxnLst/>
                <a:rect l="l" t="t" r="r" b="b"/>
                <a:pathLst>
                  <a:path w="2990" h="2346" extrusionOk="0">
                    <a:moveTo>
                      <a:pt x="1" y="1"/>
                    </a:moveTo>
                    <a:lnTo>
                      <a:pt x="683" y="1173"/>
                    </a:lnTo>
                    <a:lnTo>
                      <a:pt x="1366" y="2345"/>
                    </a:lnTo>
                    <a:lnTo>
                      <a:pt x="2178" y="1258"/>
                    </a:lnTo>
                    <a:lnTo>
                      <a:pt x="2990" y="171"/>
                    </a:lnTo>
                    <a:lnTo>
                      <a:pt x="1495"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831575" y="2933675"/>
                <a:ext cx="74775" cy="58600"/>
              </a:xfrm>
              <a:custGeom>
                <a:avLst/>
                <a:gdLst/>
                <a:ahLst/>
                <a:cxnLst/>
                <a:rect l="l" t="t" r="r" b="b"/>
                <a:pathLst>
                  <a:path w="2991" h="2344" extrusionOk="0">
                    <a:moveTo>
                      <a:pt x="1" y="0"/>
                    </a:moveTo>
                    <a:lnTo>
                      <a:pt x="684" y="1172"/>
                    </a:lnTo>
                    <a:lnTo>
                      <a:pt x="1367" y="2344"/>
                    </a:lnTo>
                    <a:lnTo>
                      <a:pt x="2178" y="1257"/>
                    </a:lnTo>
                    <a:lnTo>
                      <a:pt x="2990" y="171"/>
                    </a:lnTo>
                    <a:lnTo>
                      <a:pt x="1496" y="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2313229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720000" y="221456"/>
            <a:ext cx="8038238" cy="796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panose="02020603050405020304" pitchFamily="18" charset="0"/>
                <a:ea typeface="Tahoma" panose="020B0604030504040204" pitchFamily="34" charset="0"/>
                <a:cs typeface="Times New Roman" panose="02020603050405020304" pitchFamily="18" charset="0"/>
              </a:rPr>
              <a:t>Khái niệm file text (txt)</a:t>
            </a:r>
            <a:endParaRPr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6" name="Google Shape;1216;p48"/>
          <p:cNvSpPr txBox="1">
            <a:spLocks noGrp="1"/>
          </p:cNvSpPr>
          <p:nvPr>
            <p:ph type="subTitle" idx="2"/>
          </p:nvPr>
        </p:nvSpPr>
        <p:spPr>
          <a:xfrm>
            <a:off x="413939" y="1017725"/>
            <a:ext cx="8395918" cy="1823295"/>
          </a:xfrm>
          <a:prstGeom prst="rect">
            <a:avLst/>
          </a:prstGeom>
        </p:spPr>
        <p:txBody>
          <a:bodyPr spcFirstLastPara="1" wrap="square" lIns="91425" tIns="91425" rIns="91425" bIns="91425" anchor="t" anchorCtr="0">
            <a:noAutofit/>
          </a:bodyPr>
          <a:lstStyle/>
          <a:p>
            <a:pPr marL="0" lvl="0" indent="0" algn="just">
              <a:lnSpc>
                <a:spcPct val="150000"/>
              </a:lnSpc>
            </a:pPr>
            <a:r>
              <a:rPr lang="vi-VN" sz="2400">
                <a:latin typeface="Times New Roman" panose="02020603050405020304" pitchFamily="18" charset="0"/>
                <a:ea typeface="Tahoma" panose="020B0604030504040204" pitchFamily="34" charset="0"/>
                <a:cs typeface="Times New Roman" panose="02020603050405020304" pitchFamily="18" charset="0"/>
              </a:rPr>
              <a:t>File TXT chứa các văn bản ASCII được cấu trúc từ các dòng văn bản điện tử chưa được định dạng, </a:t>
            </a:r>
            <a:r>
              <a:rPr lang="vi-VN" sz="2400">
                <a:solidFill>
                  <a:srgbClr val="FF0000"/>
                </a:solidFill>
                <a:latin typeface="Times New Roman" panose="02020603050405020304" pitchFamily="18" charset="0"/>
                <a:ea typeface="Tahoma" panose="020B0604030504040204" pitchFamily="34" charset="0"/>
                <a:cs typeface="Times New Roman" panose="02020603050405020304" pitchFamily="18" charset="0"/>
              </a:rPr>
              <a:t>không sử dụng</a:t>
            </a:r>
            <a:r>
              <a:rPr lang="vi-VN" sz="2400">
                <a:latin typeface="Times New Roman" panose="02020603050405020304" pitchFamily="18" charset="0"/>
                <a:ea typeface="Tahoma" panose="020B0604030504040204" pitchFamily="34" charset="0"/>
                <a:cs typeface="Times New Roman" panose="02020603050405020304" pitchFamily="18" charset="0"/>
              </a:rPr>
              <a:t> các định dạng như chữ </a:t>
            </a:r>
            <a:r>
              <a:rPr lang="vi-VN" sz="2400">
                <a:solidFill>
                  <a:srgbClr val="FF0000"/>
                </a:solidFill>
                <a:latin typeface="Times New Roman" panose="02020603050405020304" pitchFamily="18" charset="0"/>
                <a:ea typeface="Tahoma" panose="020B0604030504040204" pitchFamily="34" charset="0"/>
                <a:cs typeface="Times New Roman" panose="02020603050405020304" pitchFamily="18" charset="0"/>
              </a:rPr>
              <a:t>đậm, chữ nghiêng, màu sắc</a:t>
            </a:r>
            <a:r>
              <a:rPr lang="vi-VN" sz="2400">
                <a:latin typeface="Times New Roman" panose="02020603050405020304" pitchFamily="18" charset="0"/>
                <a:ea typeface="Tahoma" panose="020B0604030504040204" pitchFamily="34" charset="0"/>
                <a:cs typeface="Times New Roman" panose="02020603050405020304" pitchFamily="18" charset="0"/>
              </a:rPr>
              <a:t>… để trình bày</a:t>
            </a:r>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grpSp>
        <p:nvGrpSpPr>
          <p:cNvPr id="7" name="Google Shape;4492;p80"/>
          <p:cNvGrpSpPr/>
          <p:nvPr/>
        </p:nvGrpSpPr>
        <p:grpSpPr>
          <a:xfrm rot="-2700000">
            <a:off x="5404580" y="2588589"/>
            <a:ext cx="1466003" cy="2447034"/>
            <a:chOff x="6011710" y="769717"/>
            <a:chExt cx="2465209" cy="4114897"/>
          </a:xfrm>
        </p:grpSpPr>
        <p:sp>
          <p:nvSpPr>
            <p:cNvPr id="8" name="Google Shape;4493;p80"/>
            <p:cNvSpPr/>
            <p:nvPr/>
          </p:nvSpPr>
          <p:spPr>
            <a:xfrm rot="884359">
              <a:off x="6476303" y="901757"/>
              <a:ext cx="1536023" cy="3850816"/>
            </a:xfrm>
            <a:custGeom>
              <a:avLst/>
              <a:gdLst/>
              <a:ahLst/>
              <a:cxnLst/>
              <a:rect l="l" t="t" r="r" b="b"/>
              <a:pathLst>
                <a:path w="15134" h="37941" extrusionOk="0">
                  <a:moveTo>
                    <a:pt x="1650" y="1"/>
                  </a:moveTo>
                  <a:lnTo>
                    <a:pt x="1502" y="292"/>
                  </a:lnTo>
                  <a:lnTo>
                    <a:pt x="3625" y="1468"/>
                  </a:lnTo>
                  <a:cubicBezTo>
                    <a:pt x="3625" y="1468"/>
                    <a:pt x="9492" y="3799"/>
                    <a:pt x="8414" y="6168"/>
                  </a:cubicBezTo>
                  <a:lnTo>
                    <a:pt x="8450" y="6177"/>
                  </a:lnTo>
                  <a:cubicBezTo>
                    <a:pt x="7748" y="8452"/>
                    <a:pt x="4074" y="20389"/>
                    <a:pt x="2025" y="27236"/>
                  </a:cubicBezTo>
                  <a:lnTo>
                    <a:pt x="2014" y="27179"/>
                  </a:lnTo>
                  <a:lnTo>
                    <a:pt x="589" y="27279"/>
                  </a:lnTo>
                  <a:lnTo>
                    <a:pt x="0" y="31747"/>
                  </a:lnTo>
                  <a:lnTo>
                    <a:pt x="609" y="32199"/>
                  </a:lnTo>
                  <a:cubicBezTo>
                    <a:pt x="63" y="34674"/>
                    <a:pt x="1574" y="37155"/>
                    <a:pt x="4048" y="37791"/>
                  </a:cubicBezTo>
                  <a:cubicBezTo>
                    <a:pt x="4442" y="37892"/>
                    <a:pt x="4837" y="37941"/>
                    <a:pt x="5226" y="37941"/>
                  </a:cubicBezTo>
                  <a:cubicBezTo>
                    <a:pt x="6509" y="37941"/>
                    <a:pt x="7724" y="37414"/>
                    <a:pt x="8600" y="36519"/>
                  </a:cubicBezTo>
                  <a:cubicBezTo>
                    <a:pt x="8616" y="36504"/>
                    <a:pt x="8631" y="36488"/>
                    <a:pt x="8647" y="36472"/>
                  </a:cubicBezTo>
                  <a:lnTo>
                    <a:pt x="8659" y="36459"/>
                  </a:lnTo>
                  <a:cubicBezTo>
                    <a:pt x="8673" y="36445"/>
                    <a:pt x="8686" y="36431"/>
                    <a:pt x="8699" y="36417"/>
                  </a:cubicBezTo>
                  <a:lnTo>
                    <a:pt x="8718" y="36396"/>
                  </a:lnTo>
                  <a:cubicBezTo>
                    <a:pt x="8730" y="36383"/>
                    <a:pt x="8740" y="36370"/>
                    <a:pt x="8752" y="36358"/>
                  </a:cubicBezTo>
                  <a:cubicBezTo>
                    <a:pt x="8759" y="36349"/>
                    <a:pt x="8768" y="36341"/>
                    <a:pt x="8775" y="36331"/>
                  </a:cubicBezTo>
                  <a:cubicBezTo>
                    <a:pt x="8785" y="36319"/>
                    <a:pt x="8796" y="36308"/>
                    <a:pt x="8805" y="36296"/>
                  </a:cubicBezTo>
                  <a:cubicBezTo>
                    <a:pt x="8816" y="36284"/>
                    <a:pt x="8823" y="36276"/>
                    <a:pt x="8832" y="36266"/>
                  </a:cubicBezTo>
                  <a:lnTo>
                    <a:pt x="8859" y="36233"/>
                  </a:lnTo>
                  <a:lnTo>
                    <a:pt x="8888" y="36199"/>
                  </a:lnTo>
                  <a:cubicBezTo>
                    <a:pt x="8897" y="36189"/>
                    <a:pt x="8904" y="36179"/>
                    <a:pt x="8913" y="36168"/>
                  </a:cubicBezTo>
                  <a:lnTo>
                    <a:pt x="8944" y="36130"/>
                  </a:lnTo>
                  <a:cubicBezTo>
                    <a:pt x="8951" y="36120"/>
                    <a:pt x="8957" y="36112"/>
                    <a:pt x="8965" y="36103"/>
                  </a:cubicBezTo>
                  <a:cubicBezTo>
                    <a:pt x="8977" y="36087"/>
                    <a:pt x="8988" y="36073"/>
                    <a:pt x="9000" y="36057"/>
                  </a:cubicBezTo>
                  <a:cubicBezTo>
                    <a:pt x="9005" y="36050"/>
                    <a:pt x="9011" y="36043"/>
                    <a:pt x="9016" y="36035"/>
                  </a:cubicBezTo>
                  <a:cubicBezTo>
                    <a:pt x="9033" y="36013"/>
                    <a:pt x="9050" y="35990"/>
                    <a:pt x="9066" y="35967"/>
                  </a:cubicBezTo>
                  <a:cubicBezTo>
                    <a:pt x="9756" y="35264"/>
                    <a:pt x="10572" y="32269"/>
                    <a:pt x="11190" y="29946"/>
                  </a:cubicBezTo>
                  <a:lnTo>
                    <a:pt x="11202" y="29905"/>
                  </a:lnTo>
                  <a:cubicBezTo>
                    <a:pt x="11218" y="29843"/>
                    <a:pt x="11234" y="29782"/>
                    <a:pt x="11250" y="29723"/>
                  </a:cubicBezTo>
                  <a:cubicBezTo>
                    <a:pt x="11254" y="29707"/>
                    <a:pt x="11258" y="29691"/>
                    <a:pt x="11263" y="29675"/>
                  </a:cubicBezTo>
                  <a:lnTo>
                    <a:pt x="11292" y="29564"/>
                  </a:lnTo>
                  <a:cubicBezTo>
                    <a:pt x="11296" y="29548"/>
                    <a:pt x="11301" y="29533"/>
                    <a:pt x="11305" y="29517"/>
                  </a:cubicBezTo>
                  <a:lnTo>
                    <a:pt x="11349" y="29353"/>
                  </a:lnTo>
                  <a:cubicBezTo>
                    <a:pt x="11375" y="29252"/>
                    <a:pt x="11402" y="29153"/>
                    <a:pt x="11427" y="29056"/>
                  </a:cubicBezTo>
                  <a:lnTo>
                    <a:pt x="11437" y="29024"/>
                  </a:lnTo>
                  <a:cubicBezTo>
                    <a:pt x="11447" y="28987"/>
                    <a:pt x="11456" y="28950"/>
                    <a:pt x="11467" y="28914"/>
                  </a:cubicBezTo>
                  <a:cubicBezTo>
                    <a:pt x="11474" y="28883"/>
                    <a:pt x="11483" y="28853"/>
                    <a:pt x="11490" y="28822"/>
                  </a:cubicBezTo>
                  <a:cubicBezTo>
                    <a:pt x="11501" y="28785"/>
                    <a:pt x="11511" y="28747"/>
                    <a:pt x="11521" y="28709"/>
                  </a:cubicBezTo>
                  <a:cubicBezTo>
                    <a:pt x="11526" y="28691"/>
                    <a:pt x="11531" y="28673"/>
                    <a:pt x="11536" y="28656"/>
                  </a:cubicBezTo>
                  <a:cubicBezTo>
                    <a:pt x="11655" y="28217"/>
                    <a:pt x="11760" y="27843"/>
                    <a:pt x="11850" y="27569"/>
                  </a:cubicBezTo>
                  <a:cubicBezTo>
                    <a:pt x="12115" y="26747"/>
                    <a:pt x="12770" y="26236"/>
                    <a:pt x="13402" y="25923"/>
                  </a:cubicBezTo>
                  <a:cubicBezTo>
                    <a:pt x="13444" y="25920"/>
                    <a:pt x="13484" y="25906"/>
                    <a:pt x="13517" y="25881"/>
                  </a:cubicBezTo>
                  <a:cubicBezTo>
                    <a:pt x="13536" y="25867"/>
                    <a:pt x="13554" y="25856"/>
                    <a:pt x="13572" y="25844"/>
                  </a:cubicBezTo>
                  <a:cubicBezTo>
                    <a:pt x="13608" y="25828"/>
                    <a:pt x="13643" y="25813"/>
                    <a:pt x="13678" y="25798"/>
                  </a:cubicBezTo>
                  <a:cubicBezTo>
                    <a:pt x="13841" y="25731"/>
                    <a:pt x="14007" y="25671"/>
                    <a:pt x="14175" y="25620"/>
                  </a:cubicBezTo>
                  <a:cubicBezTo>
                    <a:pt x="14235" y="25614"/>
                    <a:pt x="14294" y="25611"/>
                    <a:pt x="14352" y="25611"/>
                  </a:cubicBezTo>
                  <a:cubicBezTo>
                    <a:pt x="14765" y="25611"/>
                    <a:pt x="15110" y="25757"/>
                    <a:pt x="15133" y="25766"/>
                  </a:cubicBezTo>
                  <a:lnTo>
                    <a:pt x="15134" y="25766"/>
                  </a:lnTo>
                  <a:cubicBezTo>
                    <a:pt x="15132" y="25739"/>
                    <a:pt x="15130" y="25712"/>
                    <a:pt x="15128" y="25685"/>
                  </a:cubicBezTo>
                  <a:cubicBezTo>
                    <a:pt x="15019" y="24445"/>
                    <a:pt x="14290" y="23357"/>
                    <a:pt x="13405" y="22471"/>
                  </a:cubicBezTo>
                  <a:cubicBezTo>
                    <a:pt x="11845" y="20912"/>
                    <a:pt x="9799" y="19986"/>
                    <a:pt x="9799" y="19986"/>
                  </a:cubicBezTo>
                  <a:lnTo>
                    <a:pt x="9767" y="20114"/>
                  </a:lnTo>
                  <a:lnTo>
                    <a:pt x="9743" y="20207"/>
                  </a:lnTo>
                  <a:cubicBezTo>
                    <a:pt x="9756" y="20238"/>
                    <a:pt x="9766" y="20270"/>
                    <a:pt x="9777" y="20302"/>
                  </a:cubicBezTo>
                  <a:cubicBezTo>
                    <a:pt x="9836" y="20484"/>
                    <a:pt x="9874" y="20674"/>
                    <a:pt x="9891" y="20865"/>
                  </a:cubicBezTo>
                  <a:lnTo>
                    <a:pt x="8558" y="24380"/>
                  </a:lnTo>
                  <a:lnTo>
                    <a:pt x="8089" y="25620"/>
                  </a:lnTo>
                  <a:lnTo>
                    <a:pt x="6659" y="29392"/>
                  </a:lnTo>
                  <a:cubicBezTo>
                    <a:pt x="7104" y="27529"/>
                    <a:pt x="7546" y="25233"/>
                    <a:pt x="7954" y="22881"/>
                  </a:cubicBezTo>
                  <a:cubicBezTo>
                    <a:pt x="9127" y="17973"/>
                    <a:pt x="10472" y="12189"/>
                    <a:pt x="10442" y="11993"/>
                  </a:cubicBezTo>
                  <a:cubicBezTo>
                    <a:pt x="10417" y="11841"/>
                    <a:pt x="10054" y="11741"/>
                    <a:pt x="9658" y="11678"/>
                  </a:cubicBezTo>
                  <a:cubicBezTo>
                    <a:pt x="9790" y="10704"/>
                    <a:pt x="9863" y="10127"/>
                    <a:pt x="9863" y="10127"/>
                  </a:cubicBezTo>
                  <a:lnTo>
                    <a:pt x="9863" y="10127"/>
                  </a:lnTo>
                  <a:cubicBezTo>
                    <a:pt x="9853" y="10140"/>
                    <a:pt x="9844" y="10156"/>
                    <a:pt x="9834" y="10173"/>
                  </a:cubicBezTo>
                  <a:lnTo>
                    <a:pt x="10414" y="6388"/>
                  </a:lnTo>
                  <a:cubicBezTo>
                    <a:pt x="10414" y="6388"/>
                    <a:pt x="10403" y="6382"/>
                    <a:pt x="10381" y="6371"/>
                  </a:cubicBezTo>
                  <a:cubicBezTo>
                    <a:pt x="10502" y="5932"/>
                    <a:pt x="10635" y="5042"/>
                    <a:pt x="10097" y="4191"/>
                  </a:cubicBezTo>
                  <a:cubicBezTo>
                    <a:pt x="9459" y="3176"/>
                    <a:pt x="5280" y="1380"/>
                    <a:pt x="4043" y="865"/>
                  </a:cubicBezTo>
                  <a:lnTo>
                    <a:pt x="4060" y="839"/>
                  </a:lnTo>
                  <a:lnTo>
                    <a:pt x="2923" y="292"/>
                  </a:lnTo>
                  <a:lnTo>
                    <a:pt x="2803" y="480"/>
                  </a:lnTo>
                  <a:lnTo>
                    <a:pt x="1650" y="1"/>
                  </a:ln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grpSp>
          <p:nvGrpSpPr>
            <p:cNvPr id="9" name="Google Shape;4494;p80"/>
            <p:cNvGrpSpPr/>
            <p:nvPr/>
          </p:nvGrpSpPr>
          <p:grpSpPr>
            <a:xfrm flipH="1">
              <a:off x="6115287" y="846546"/>
              <a:ext cx="1796745" cy="3773087"/>
              <a:chOff x="3014900" y="3528925"/>
              <a:chExt cx="927400" cy="1947500"/>
            </a:xfrm>
          </p:grpSpPr>
          <p:sp>
            <p:nvSpPr>
              <p:cNvPr id="10" name="Google Shape;4495;p80"/>
              <p:cNvSpPr/>
              <p:nvPr/>
            </p:nvSpPr>
            <p:spPr>
              <a:xfrm>
                <a:off x="3014900" y="3592475"/>
                <a:ext cx="927400" cy="1883950"/>
              </a:xfrm>
              <a:custGeom>
                <a:avLst/>
                <a:gdLst/>
                <a:ahLst/>
                <a:cxnLst/>
                <a:rect l="l" t="t" r="r" b="b"/>
                <a:pathLst>
                  <a:path w="37096" h="75358" extrusionOk="0">
                    <a:moveTo>
                      <a:pt x="11504" y="1"/>
                    </a:moveTo>
                    <a:cubicBezTo>
                      <a:pt x="11504" y="1"/>
                      <a:pt x="1470" y="7574"/>
                      <a:pt x="614" y="10357"/>
                    </a:cubicBezTo>
                    <a:cubicBezTo>
                      <a:pt x="1" y="12344"/>
                      <a:pt x="745" y="14045"/>
                      <a:pt x="1219" y="14855"/>
                    </a:cubicBezTo>
                    <a:cubicBezTo>
                      <a:pt x="1186" y="14889"/>
                      <a:pt x="1165" y="14909"/>
                      <a:pt x="1165" y="14909"/>
                    </a:cubicBezTo>
                    <a:lnTo>
                      <a:pt x="4357" y="22143"/>
                    </a:lnTo>
                    <a:cubicBezTo>
                      <a:pt x="4330" y="22116"/>
                      <a:pt x="4302" y="22088"/>
                      <a:pt x="4277" y="22064"/>
                    </a:cubicBezTo>
                    <a:lnTo>
                      <a:pt x="4277" y="22064"/>
                    </a:lnTo>
                    <a:cubicBezTo>
                      <a:pt x="4277" y="22065"/>
                      <a:pt x="14174" y="46134"/>
                      <a:pt x="21032" y="58749"/>
                    </a:cubicBezTo>
                    <a:lnTo>
                      <a:pt x="10000" y="43490"/>
                    </a:lnTo>
                    <a:cubicBezTo>
                      <a:pt x="9923" y="43042"/>
                      <a:pt x="9890" y="42571"/>
                      <a:pt x="9940" y="42097"/>
                    </a:cubicBezTo>
                    <a:lnTo>
                      <a:pt x="9710" y="41688"/>
                    </a:lnTo>
                    <a:cubicBezTo>
                      <a:pt x="9710" y="41688"/>
                      <a:pt x="769" y="49047"/>
                      <a:pt x="2185" y="56083"/>
                    </a:cubicBezTo>
                    <a:cubicBezTo>
                      <a:pt x="2185" y="56083"/>
                      <a:pt x="2987" y="55434"/>
                      <a:pt x="4018" y="55272"/>
                    </a:cubicBezTo>
                    <a:cubicBezTo>
                      <a:pt x="4461" y="55285"/>
                      <a:pt x="4903" y="55326"/>
                      <a:pt x="5340" y="55394"/>
                    </a:cubicBezTo>
                    <a:cubicBezTo>
                      <a:pt x="5382" y="55410"/>
                      <a:pt x="5426" y="55421"/>
                      <a:pt x="5468" y="55440"/>
                    </a:cubicBezTo>
                    <a:cubicBezTo>
                      <a:pt x="5517" y="55461"/>
                      <a:pt x="5569" y="55470"/>
                      <a:pt x="5622" y="55470"/>
                    </a:cubicBezTo>
                    <a:cubicBezTo>
                      <a:pt x="5654" y="55470"/>
                      <a:pt x="5688" y="55467"/>
                      <a:pt x="5721" y="55461"/>
                    </a:cubicBezTo>
                    <a:cubicBezTo>
                      <a:pt x="7150" y="55745"/>
                      <a:pt x="8731" y="56410"/>
                      <a:pt x="9703" y="57907"/>
                    </a:cubicBezTo>
                    <a:cubicBezTo>
                      <a:pt x="11747" y="61054"/>
                      <a:pt x="17268" y="71681"/>
                      <a:pt x="19770" y="73152"/>
                    </a:cubicBezTo>
                    <a:cubicBezTo>
                      <a:pt x="21524" y="74585"/>
                      <a:pt x="23721" y="75357"/>
                      <a:pt x="25961" y="75357"/>
                    </a:cubicBezTo>
                    <a:cubicBezTo>
                      <a:pt x="27588" y="75357"/>
                      <a:pt x="29239" y="74949"/>
                      <a:pt x="30757" y="74090"/>
                    </a:cubicBezTo>
                    <a:cubicBezTo>
                      <a:pt x="35446" y="71434"/>
                      <a:pt x="37096" y="65478"/>
                      <a:pt x="34441" y="60789"/>
                    </a:cubicBezTo>
                    <a:cubicBezTo>
                      <a:pt x="33556" y="58785"/>
                      <a:pt x="8597" y="19188"/>
                      <a:pt x="4967" y="13432"/>
                    </a:cubicBezTo>
                    <a:lnTo>
                      <a:pt x="5035" y="13393"/>
                    </a:lnTo>
                    <a:cubicBezTo>
                      <a:pt x="1610" y="9251"/>
                      <a:pt x="12053" y="1447"/>
                      <a:pt x="12053" y="1447"/>
                    </a:cubicBezTo>
                    <a:lnTo>
                      <a:pt x="11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1" name="Google Shape;4496;p80"/>
              <p:cNvSpPr/>
              <p:nvPr/>
            </p:nvSpPr>
            <p:spPr>
              <a:xfrm>
                <a:off x="3286025" y="3528925"/>
                <a:ext cx="120125" cy="99700"/>
              </a:xfrm>
              <a:custGeom>
                <a:avLst/>
                <a:gdLst/>
                <a:ahLst/>
                <a:cxnLst/>
                <a:rect l="l" t="t" r="r" b="b"/>
                <a:pathLst>
                  <a:path w="4805" h="3988" extrusionOk="0">
                    <a:moveTo>
                      <a:pt x="4356" y="1"/>
                    </a:moveTo>
                    <a:lnTo>
                      <a:pt x="2314" y="1576"/>
                    </a:lnTo>
                    <a:lnTo>
                      <a:pt x="1970" y="1266"/>
                    </a:lnTo>
                    <a:lnTo>
                      <a:pt x="1" y="2969"/>
                    </a:lnTo>
                    <a:lnTo>
                      <a:pt x="1208" y="3988"/>
                    </a:lnTo>
                    <a:lnTo>
                      <a:pt x="4804" y="500"/>
                    </a:lnTo>
                    <a:lnTo>
                      <a:pt x="4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2" name="Google Shape;4497;p80"/>
              <p:cNvSpPr/>
              <p:nvPr/>
            </p:nvSpPr>
            <p:spPr>
              <a:xfrm>
                <a:off x="3167650" y="4155375"/>
                <a:ext cx="83875" cy="79400"/>
              </a:xfrm>
              <a:custGeom>
                <a:avLst/>
                <a:gdLst/>
                <a:ahLst/>
                <a:cxnLst/>
                <a:rect l="l" t="t" r="r" b="b"/>
                <a:pathLst>
                  <a:path w="3355" h="3176" extrusionOk="0">
                    <a:moveTo>
                      <a:pt x="1700" y="284"/>
                    </a:moveTo>
                    <a:cubicBezTo>
                      <a:pt x="1985" y="284"/>
                      <a:pt x="2268" y="377"/>
                      <a:pt x="2502" y="560"/>
                    </a:cubicBezTo>
                    <a:cubicBezTo>
                      <a:pt x="2918" y="885"/>
                      <a:pt x="3098" y="1428"/>
                      <a:pt x="2957" y="1937"/>
                    </a:cubicBezTo>
                    <a:cubicBezTo>
                      <a:pt x="2815" y="2445"/>
                      <a:pt x="2383" y="2818"/>
                      <a:pt x="1860" y="2883"/>
                    </a:cubicBezTo>
                    <a:cubicBezTo>
                      <a:pt x="1806" y="2889"/>
                      <a:pt x="1752" y="2893"/>
                      <a:pt x="1699" y="2893"/>
                    </a:cubicBezTo>
                    <a:cubicBezTo>
                      <a:pt x="1233" y="2893"/>
                      <a:pt x="798" y="2644"/>
                      <a:pt x="565" y="2231"/>
                    </a:cubicBezTo>
                    <a:cubicBezTo>
                      <a:pt x="210" y="1604"/>
                      <a:pt x="431" y="809"/>
                      <a:pt x="1057" y="454"/>
                    </a:cubicBezTo>
                    <a:cubicBezTo>
                      <a:pt x="1257" y="340"/>
                      <a:pt x="1479" y="284"/>
                      <a:pt x="1700" y="284"/>
                    </a:cubicBezTo>
                    <a:close/>
                    <a:moveTo>
                      <a:pt x="1699" y="1"/>
                    </a:moveTo>
                    <a:cubicBezTo>
                      <a:pt x="1218" y="1"/>
                      <a:pt x="753" y="219"/>
                      <a:pt x="447" y="610"/>
                    </a:cubicBezTo>
                    <a:cubicBezTo>
                      <a:pt x="52" y="1117"/>
                      <a:pt x="0" y="1811"/>
                      <a:pt x="316" y="2371"/>
                    </a:cubicBezTo>
                    <a:cubicBezTo>
                      <a:pt x="610" y="2886"/>
                      <a:pt x="1148" y="3176"/>
                      <a:pt x="1702" y="3176"/>
                    </a:cubicBezTo>
                    <a:cubicBezTo>
                      <a:pt x="1967" y="3176"/>
                      <a:pt x="2235" y="3109"/>
                      <a:pt x="2483" y="2970"/>
                    </a:cubicBezTo>
                    <a:cubicBezTo>
                      <a:pt x="3041" y="2654"/>
                      <a:pt x="3354" y="2032"/>
                      <a:pt x="3275" y="1395"/>
                    </a:cubicBezTo>
                    <a:cubicBezTo>
                      <a:pt x="3198" y="757"/>
                      <a:pt x="2742" y="229"/>
                      <a:pt x="2123" y="58"/>
                    </a:cubicBezTo>
                    <a:cubicBezTo>
                      <a:pt x="1983" y="19"/>
                      <a:pt x="1840" y="1"/>
                      <a:pt x="1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3" name="Google Shape;4498;p80"/>
              <p:cNvSpPr/>
              <p:nvPr/>
            </p:nvSpPr>
            <p:spPr>
              <a:xfrm>
                <a:off x="3185525" y="4173525"/>
                <a:ext cx="47725" cy="43125"/>
              </a:xfrm>
              <a:custGeom>
                <a:avLst/>
                <a:gdLst/>
                <a:ahLst/>
                <a:cxnLst/>
                <a:rect l="l" t="t" r="r" b="b"/>
                <a:pathLst>
                  <a:path w="1909" h="1725" extrusionOk="0">
                    <a:moveTo>
                      <a:pt x="985" y="0"/>
                    </a:moveTo>
                    <a:cubicBezTo>
                      <a:pt x="839" y="0"/>
                      <a:pt x="693" y="37"/>
                      <a:pt x="560" y="112"/>
                    </a:cubicBezTo>
                    <a:cubicBezTo>
                      <a:pt x="145" y="347"/>
                      <a:pt x="0" y="874"/>
                      <a:pt x="234" y="1287"/>
                    </a:cubicBezTo>
                    <a:cubicBezTo>
                      <a:pt x="388" y="1559"/>
                      <a:pt x="676" y="1724"/>
                      <a:pt x="983" y="1724"/>
                    </a:cubicBezTo>
                    <a:cubicBezTo>
                      <a:pt x="1018" y="1724"/>
                      <a:pt x="1054" y="1722"/>
                      <a:pt x="1090" y="1718"/>
                    </a:cubicBezTo>
                    <a:cubicBezTo>
                      <a:pt x="1437" y="1676"/>
                      <a:pt x="1722" y="1429"/>
                      <a:pt x="1816" y="1093"/>
                    </a:cubicBezTo>
                    <a:cubicBezTo>
                      <a:pt x="1908" y="756"/>
                      <a:pt x="1790" y="397"/>
                      <a:pt x="1516" y="183"/>
                    </a:cubicBezTo>
                    <a:cubicBezTo>
                      <a:pt x="1360" y="62"/>
                      <a:pt x="1173" y="0"/>
                      <a:pt x="9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4" name="Google Shape;4499;p80"/>
              <p:cNvSpPr/>
              <p:nvPr/>
            </p:nvSpPr>
            <p:spPr>
              <a:xfrm>
                <a:off x="3228325" y="4275875"/>
                <a:ext cx="83875" cy="79425"/>
              </a:xfrm>
              <a:custGeom>
                <a:avLst/>
                <a:gdLst/>
                <a:ahLst/>
                <a:cxnLst/>
                <a:rect l="l" t="t" r="r" b="b"/>
                <a:pathLst>
                  <a:path w="3355" h="3177" extrusionOk="0">
                    <a:moveTo>
                      <a:pt x="1700" y="284"/>
                    </a:moveTo>
                    <a:cubicBezTo>
                      <a:pt x="1985" y="284"/>
                      <a:pt x="2268" y="377"/>
                      <a:pt x="2503" y="560"/>
                    </a:cubicBezTo>
                    <a:cubicBezTo>
                      <a:pt x="2917" y="886"/>
                      <a:pt x="3097" y="1428"/>
                      <a:pt x="2956" y="1937"/>
                    </a:cubicBezTo>
                    <a:cubicBezTo>
                      <a:pt x="2816" y="2445"/>
                      <a:pt x="2383" y="2818"/>
                      <a:pt x="1859" y="2882"/>
                    </a:cubicBezTo>
                    <a:cubicBezTo>
                      <a:pt x="1805" y="2889"/>
                      <a:pt x="1752" y="2892"/>
                      <a:pt x="1698" y="2892"/>
                    </a:cubicBezTo>
                    <a:cubicBezTo>
                      <a:pt x="1234" y="2892"/>
                      <a:pt x="799" y="2643"/>
                      <a:pt x="566" y="2232"/>
                    </a:cubicBezTo>
                    <a:cubicBezTo>
                      <a:pt x="211" y="1604"/>
                      <a:pt x="432" y="808"/>
                      <a:pt x="1058" y="453"/>
                    </a:cubicBezTo>
                    <a:cubicBezTo>
                      <a:pt x="1258" y="340"/>
                      <a:pt x="1479" y="284"/>
                      <a:pt x="1700" y="284"/>
                    </a:cubicBezTo>
                    <a:close/>
                    <a:moveTo>
                      <a:pt x="1700" y="0"/>
                    </a:moveTo>
                    <a:cubicBezTo>
                      <a:pt x="1219" y="0"/>
                      <a:pt x="754" y="219"/>
                      <a:pt x="448" y="611"/>
                    </a:cubicBezTo>
                    <a:cubicBezTo>
                      <a:pt x="52" y="1118"/>
                      <a:pt x="1" y="1812"/>
                      <a:pt x="317" y="2371"/>
                    </a:cubicBezTo>
                    <a:cubicBezTo>
                      <a:pt x="611" y="2887"/>
                      <a:pt x="1149" y="3177"/>
                      <a:pt x="1703" y="3177"/>
                    </a:cubicBezTo>
                    <a:cubicBezTo>
                      <a:pt x="1968" y="3177"/>
                      <a:pt x="2236" y="3111"/>
                      <a:pt x="2483" y="2971"/>
                    </a:cubicBezTo>
                    <a:cubicBezTo>
                      <a:pt x="3042" y="2653"/>
                      <a:pt x="3355" y="2032"/>
                      <a:pt x="3276" y="1394"/>
                    </a:cubicBezTo>
                    <a:cubicBezTo>
                      <a:pt x="3198" y="757"/>
                      <a:pt x="2743" y="229"/>
                      <a:pt x="2123" y="58"/>
                    </a:cubicBezTo>
                    <a:cubicBezTo>
                      <a:pt x="1983" y="19"/>
                      <a:pt x="1841"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5" name="Google Shape;4500;p80"/>
              <p:cNvSpPr/>
              <p:nvPr/>
            </p:nvSpPr>
            <p:spPr>
              <a:xfrm>
                <a:off x="3246200" y="4294025"/>
                <a:ext cx="47725" cy="43150"/>
              </a:xfrm>
              <a:custGeom>
                <a:avLst/>
                <a:gdLst/>
                <a:ahLst/>
                <a:cxnLst/>
                <a:rect l="l" t="t" r="r" b="b"/>
                <a:pathLst>
                  <a:path w="1909" h="1726" extrusionOk="0">
                    <a:moveTo>
                      <a:pt x="987" y="0"/>
                    </a:moveTo>
                    <a:cubicBezTo>
                      <a:pt x="840" y="0"/>
                      <a:pt x="694" y="37"/>
                      <a:pt x="561" y="113"/>
                    </a:cubicBezTo>
                    <a:cubicBezTo>
                      <a:pt x="146" y="347"/>
                      <a:pt x="1" y="873"/>
                      <a:pt x="235" y="1288"/>
                    </a:cubicBezTo>
                    <a:cubicBezTo>
                      <a:pt x="389" y="1561"/>
                      <a:pt x="678" y="1725"/>
                      <a:pt x="986" y="1725"/>
                    </a:cubicBezTo>
                    <a:cubicBezTo>
                      <a:pt x="1020" y="1725"/>
                      <a:pt x="1055" y="1723"/>
                      <a:pt x="1090" y="1719"/>
                    </a:cubicBezTo>
                    <a:cubicBezTo>
                      <a:pt x="1437" y="1675"/>
                      <a:pt x="1723" y="1428"/>
                      <a:pt x="1817" y="1093"/>
                    </a:cubicBezTo>
                    <a:cubicBezTo>
                      <a:pt x="1909" y="757"/>
                      <a:pt x="1791" y="397"/>
                      <a:pt x="1516" y="182"/>
                    </a:cubicBezTo>
                    <a:cubicBezTo>
                      <a:pt x="1361" y="62"/>
                      <a:pt x="1174" y="0"/>
                      <a:pt x="9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6" name="Google Shape;4501;p80"/>
              <p:cNvSpPr/>
              <p:nvPr/>
            </p:nvSpPr>
            <p:spPr>
              <a:xfrm>
                <a:off x="3289025" y="4396350"/>
                <a:ext cx="83875" cy="79450"/>
              </a:xfrm>
              <a:custGeom>
                <a:avLst/>
                <a:gdLst/>
                <a:ahLst/>
                <a:cxnLst/>
                <a:rect l="l" t="t" r="r" b="b"/>
                <a:pathLst>
                  <a:path w="3355" h="3178" extrusionOk="0">
                    <a:moveTo>
                      <a:pt x="1700" y="286"/>
                    </a:moveTo>
                    <a:cubicBezTo>
                      <a:pt x="1984" y="286"/>
                      <a:pt x="2268" y="379"/>
                      <a:pt x="2502" y="562"/>
                    </a:cubicBezTo>
                    <a:cubicBezTo>
                      <a:pt x="2919" y="887"/>
                      <a:pt x="3098" y="1429"/>
                      <a:pt x="2956" y="1937"/>
                    </a:cubicBezTo>
                    <a:cubicBezTo>
                      <a:pt x="2815" y="2446"/>
                      <a:pt x="2383" y="2820"/>
                      <a:pt x="1858" y="2885"/>
                    </a:cubicBezTo>
                    <a:cubicBezTo>
                      <a:pt x="1805" y="2891"/>
                      <a:pt x="1752" y="2895"/>
                      <a:pt x="1699" y="2895"/>
                    </a:cubicBezTo>
                    <a:cubicBezTo>
                      <a:pt x="1234" y="2895"/>
                      <a:pt x="799" y="2644"/>
                      <a:pt x="565" y="2233"/>
                    </a:cubicBezTo>
                    <a:lnTo>
                      <a:pt x="564" y="2233"/>
                    </a:lnTo>
                    <a:cubicBezTo>
                      <a:pt x="210" y="1605"/>
                      <a:pt x="431" y="811"/>
                      <a:pt x="1058" y="456"/>
                    </a:cubicBezTo>
                    <a:cubicBezTo>
                      <a:pt x="1258" y="342"/>
                      <a:pt x="1479" y="286"/>
                      <a:pt x="1700" y="286"/>
                    </a:cubicBezTo>
                    <a:close/>
                    <a:moveTo>
                      <a:pt x="1700" y="1"/>
                    </a:moveTo>
                    <a:cubicBezTo>
                      <a:pt x="1219" y="1"/>
                      <a:pt x="753" y="220"/>
                      <a:pt x="447" y="612"/>
                    </a:cubicBezTo>
                    <a:cubicBezTo>
                      <a:pt x="52" y="1119"/>
                      <a:pt x="0" y="1813"/>
                      <a:pt x="318" y="2373"/>
                    </a:cubicBezTo>
                    <a:cubicBezTo>
                      <a:pt x="611" y="2888"/>
                      <a:pt x="1149" y="3178"/>
                      <a:pt x="1702" y="3178"/>
                    </a:cubicBezTo>
                    <a:cubicBezTo>
                      <a:pt x="1967" y="3178"/>
                      <a:pt x="2236" y="3111"/>
                      <a:pt x="2483" y="2972"/>
                    </a:cubicBezTo>
                    <a:cubicBezTo>
                      <a:pt x="3041" y="2656"/>
                      <a:pt x="3354" y="2034"/>
                      <a:pt x="3275" y="1397"/>
                    </a:cubicBezTo>
                    <a:cubicBezTo>
                      <a:pt x="3198" y="759"/>
                      <a:pt x="2743" y="231"/>
                      <a:pt x="2123" y="58"/>
                    </a:cubicBezTo>
                    <a:cubicBezTo>
                      <a:pt x="1983" y="20"/>
                      <a:pt x="1841"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7" name="Google Shape;4502;p80"/>
              <p:cNvSpPr/>
              <p:nvPr/>
            </p:nvSpPr>
            <p:spPr>
              <a:xfrm>
                <a:off x="3306850" y="4414525"/>
                <a:ext cx="47775" cy="43150"/>
              </a:xfrm>
              <a:custGeom>
                <a:avLst/>
                <a:gdLst/>
                <a:ahLst/>
                <a:cxnLst/>
                <a:rect l="l" t="t" r="r" b="b"/>
                <a:pathLst>
                  <a:path w="1911" h="1726" extrusionOk="0">
                    <a:moveTo>
                      <a:pt x="985" y="1"/>
                    </a:moveTo>
                    <a:cubicBezTo>
                      <a:pt x="839" y="1"/>
                      <a:pt x="693" y="37"/>
                      <a:pt x="561" y="113"/>
                    </a:cubicBezTo>
                    <a:cubicBezTo>
                      <a:pt x="148" y="347"/>
                      <a:pt x="1" y="873"/>
                      <a:pt x="236" y="1288"/>
                    </a:cubicBezTo>
                    <a:cubicBezTo>
                      <a:pt x="390" y="1561"/>
                      <a:pt x="678" y="1725"/>
                      <a:pt x="987" y="1725"/>
                    </a:cubicBezTo>
                    <a:cubicBezTo>
                      <a:pt x="1022" y="1725"/>
                      <a:pt x="1057" y="1723"/>
                      <a:pt x="1092" y="1719"/>
                    </a:cubicBezTo>
                    <a:cubicBezTo>
                      <a:pt x="1437" y="1677"/>
                      <a:pt x="1725" y="1430"/>
                      <a:pt x="1817" y="1092"/>
                    </a:cubicBezTo>
                    <a:cubicBezTo>
                      <a:pt x="1910" y="757"/>
                      <a:pt x="1792" y="398"/>
                      <a:pt x="1516" y="184"/>
                    </a:cubicBezTo>
                    <a:cubicBezTo>
                      <a:pt x="1362" y="63"/>
                      <a:pt x="1174" y="1"/>
                      <a:pt x="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8" name="Google Shape;4503;p80"/>
              <p:cNvSpPr/>
              <p:nvPr/>
            </p:nvSpPr>
            <p:spPr>
              <a:xfrm>
                <a:off x="3349700" y="4516900"/>
                <a:ext cx="83875" cy="79425"/>
              </a:xfrm>
              <a:custGeom>
                <a:avLst/>
                <a:gdLst/>
                <a:ahLst/>
                <a:cxnLst/>
                <a:rect l="l" t="t" r="r" b="b"/>
                <a:pathLst>
                  <a:path w="3355" h="3177" extrusionOk="0">
                    <a:moveTo>
                      <a:pt x="1700" y="284"/>
                    </a:moveTo>
                    <a:cubicBezTo>
                      <a:pt x="1985" y="284"/>
                      <a:pt x="2268" y="377"/>
                      <a:pt x="2503" y="560"/>
                    </a:cubicBezTo>
                    <a:cubicBezTo>
                      <a:pt x="2918" y="884"/>
                      <a:pt x="3097" y="1428"/>
                      <a:pt x="2956" y="1937"/>
                    </a:cubicBezTo>
                    <a:cubicBezTo>
                      <a:pt x="2816" y="2445"/>
                      <a:pt x="2383" y="2818"/>
                      <a:pt x="1859" y="2882"/>
                    </a:cubicBezTo>
                    <a:cubicBezTo>
                      <a:pt x="1805" y="2889"/>
                      <a:pt x="1752" y="2892"/>
                      <a:pt x="1699" y="2892"/>
                    </a:cubicBezTo>
                    <a:cubicBezTo>
                      <a:pt x="1234" y="2892"/>
                      <a:pt x="797" y="2643"/>
                      <a:pt x="564" y="2230"/>
                    </a:cubicBezTo>
                    <a:cubicBezTo>
                      <a:pt x="211" y="1604"/>
                      <a:pt x="430" y="808"/>
                      <a:pt x="1057" y="453"/>
                    </a:cubicBezTo>
                    <a:cubicBezTo>
                      <a:pt x="1257" y="340"/>
                      <a:pt x="1479" y="284"/>
                      <a:pt x="1700" y="284"/>
                    </a:cubicBezTo>
                    <a:close/>
                    <a:moveTo>
                      <a:pt x="1700" y="0"/>
                    </a:moveTo>
                    <a:cubicBezTo>
                      <a:pt x="1218" y="0"/>
                      <a:pt x="754" y="219"/>
                      <a:pt x="448" y="611"/>
                    </a:cubicBezTo>
                    <a:cubicBezTo>
                      <a:pt x="53" y="1117"/>
                      <a:pt x="1" y="1812"/>
                      <a:pt x="317" y="2371"/>
                    </a:cubicBezTo>
                    <a:cubicBezTo>
                      <a:pt x="610" y="2886"/>
                      <a:pt x="1147" y="3176"/>
                      <a:pt x="1701" y="3176"/>
                    </a:cubicBezTo>
                    <a:cubicBezTo>
                      <a:pt x="1966" y="3176"/>
                      <a:pt x="2235" y="3110"/>
                      <a:pt x="2482" y="2970"/>
                    </a:cubicBezTo>
                    <a:cubicBezTo>
                      <a:pt x="3042" y="2653"/>
                      <a:pt x="3355" y="2032"/>
                      <a:pt x="3276" y="1394"/>
                    </a:cubicBezTo>
                    <a:cubicBezTo>
                      <a:pt x="3197" y="757"/>
                      <a:pt x="2743" y="229"/>
                      <a:pt x="2123" y="58"/>
                    </a:cubicBezTo>
                    <a:cubicBezTo>
                      <a:pt x="1983" y="19"/>
                      <a:pt x="1841"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19" name="Google Shape;4504;p80"/>
              <p:cNvSpPr/>
              <p:nvPr/>
            </p:nvSpPr>
            <p:spPr>
              <a:xfrm>
                <a:off x="3367550" y="4535025"/>
                <a:ext cx="47750" cy="43150"/>
              </a:xfrm>
              <a:custGeom>
                <a:avLst/>
                <a:gdLst/>
                <a:ahLst/>
                <a:cxnLst/>
                <a:rect l="l" t="t" r="r" b="b"/>
                <a:pathLst>
                  <a:path w="1910" h="1726" extrusionOk="0">
                    <a:moveTo>
                      <a:pt x="985" y="1"/>
                    </a:moveTo>
                    <a:cubicBezTo>
                      <a:pt x="839" y="1"/>
                      <a:pt x="693" y="38"/>
                      <a:pt x="560" y="112"/>
                    </a:cubicBezTo>
                    <a:cubicBezTo>
                      <a:pt x="146" y="348"/>
                      <a:pt x="0" y="874"/>
                      <a:pt x="236" y="1287"/>
                    </a:cubicBezTo>
                    <a:cubicBezTo>
                      <a:pt x="389" y="1559"/>
                      <a:pt x="676" y="1725"/>
                      <a:pt x="984" y="1725"/>
                    </a:cubicBezTo>
                    <a:cubicBezTo>
                      <a:pt x="1020" y="1725"/>
                      <a:pt x="1056" y="1723"/>
                      <a:pt x="1091" y="1718"/>
                    </a:cubicBezTo>
                    <a:cubicBezTo>
                      <a:pt x="1437" y="1676"/>
                      <a:pt x="1724" y="1429"/>
                      <a:pt x="1816" y="1094"/>
                    </a:cubicBezTo>
                    <a:cubicBezTo>
                      <a:pt x="1910" y="756"/>
                      <a:pt x="1790" y="398"/>
                      <a:pt x="1516" y="183"/>
                    </a:cubicBezTo>
                    <a:cubicBezTo>
                      <a:pt x="1361" y="62"/>
                      <a:pt x="1174" y="1"/>
                      <a:pt x="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0" name="Google Shape;4505;p80"/>
              <p:cNvSpPr/>
              <p:nvPr/>
            </p:nvSpPr>
            <p:spPr>
              <a:xfrm>
                <a:off x="3410400" y="4637375"/>
                <a:ext cx="83825" cy="79450"/>
              </a:xfrm>
              <a:custGeom>
                <a:avLst/>
                <a:gdLst/>
                <a:ahLst/>
                <a:cxnLst/>
                <a:rect l="l" t="t" r="r" b="b"/>
                <a:pathLst>
                  <a:path w="3353" h="3178" extrusionOk="0">
                    <a:moveTo>
                      <a:pt x="1697" y="285"/>
                    </a:moveTo>
                    <a:cubicBezTo>
                      <a:pt x="1982" y="285"/>
                      <a:pt x="2266" y="379"/>
                      <a:pt x="2501" y="562"/>
                    </a:cubicBezTo>
                    <a:cubicBezTo>
                      <a:pt x="2917" y="886"/>
                      <a:pt x="3096" y="1429"/>
                      <a:pt x="2956" y="1937"/>
                    </a:cubicBezTo>
                    <a:cubicBezTo>
                      <a:pt x="2815" y="2446"/>
                      <a:pt x="2381" y="2819"/>
                      <a:pt x="1858" y="2883"/>
                    </a:cubicBezTo>
                    <a:cubicBezTo>
                      <a:pt x="1805" y="2890"/>
                      <a:pt x="1751" y="2893"/>
                      <a:pt x="1698" y="2893"/>
                    </a:cubicBezTo>
                    <a:cubicBezTo>
                      <a:pt x="1233" y="2893"/>
                      <a:pt x="797" y="2644"/>
                      <a:pt x="564" y="2233"/>
                    </a:cubicBezTo>
                    <a:cubicBezTo>
                      <a:pt x="210" y="1605"/>
                      <a:pt x="430" y="811"/>
                      <a:pt x="1056" y="454"/>
                    </a:cubicBezTo>
                    <a:cubicBezTo>
                      <a:pt x="1256" y="341"/>
                      <a:pt x="1477" y="285"/>
                      <a:pt x="1697" y="285"/>
                    </a:cubicBezTo>
                    <a:close/>
                    <a:moveTo>
                      <a:pt x="1699" y="1"/>
                    </a:moveTo>
                    <a:cubicBezTo>
                      <a:pt x="1217" y="1"/>
                      <a:pt x="752" y="220"/>
                      <a:pt x="446" y="612"/>
                    </a:cubicBezTo>
                    <a:cubicBezTo>
                      <a:pt x="52" y="1119"/>
                      <a:pt x="0" y="1813"/>
                      <a:pt x="317" y="2371"/>
                    </a:cubicBezTo>
                    <a:cubicBezTo>
                      <a:pt x="609" y="2888"/>
                      <a:pt x="1147" y="3178"/>
                      <a:pt x="1701" y="3178"/>
                    </a:cubicBezTo>
                    <a:cubicBezTo>
                      <a:pt x="1966" y="3178"/>
                      <a:pt x="2234" y="3111"/>
                      <a:pt x="2481" y="2972"/>
                    </a:cubicBezTo>
                    <a:cubicBezTo>
                      <a:pt x="3040" y="2656"/>
                      <a:pt x="3353" y="2033"/>
                      <a:pt x="3275" y="1395"/>
                    </a:cubicBezTo>
                    <a:cubicBezTo>
                      <a:pt x="3196" y="757"/>
                      <a:pt x="2741" y="230"/>
                      <a:pt x="2123" y="58"/>
                    </a:cubicBezTo>
                    <a:cubicBezTo>
                      <a:pt x="1983" y="20"/>
                      <a:pt x="1840" y="1"/>
                      <a:pt x="1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1" name="Google Shape;4506;p80"/>
              <p:cNvSpPr/>
              <p:nvPr/>
            </p:nvSpPr>
            <p:spPr>
              <a:xfrm>
                <a:off x="3428225" y="4655525"/>
                <a:ext cx="47775" cy="43175"/>
              </a:xfrm>
              <a:custGeom>
                <a:avLst/>
                <a:gdLst/>
                <a:ahLst/>
                <a:cxnLst/>
                <a:rect l="l" t="t" r="r" b="b"/>
                <a:pathLst>
                  <a:path w="1911" h="1727" extrusionOk="0">
                    <a:moveTo>
                      <a:pt x="987" y="1"/>
                    </a:moveTo>
                    <a:cubicBezTo>
                      <a:pt x="841" y="1"/>
                      <a:pt x="694" y="38"/>
                      <a:pt x="561" y="114"/>
                    </a:cubicBezTo>
                    <a:cubicBezTo>
                      <a:pt x="146" y="348"/>
                      <a:pt x="1" y="874"/>
                      <a:pt x="235" y="1289"/>
                    </a:cubicBezTo>
                    <a:cubicBezTo>
                      <a:pt x="390" y="1562"/>
                      <a:pt x="678" y="1726"/>
                      <a:pt x="986" y="1726"/>
                    </a:cubicBezTo>
                    <a:cubicBezTo>
                      <a:pt x="1021" y="1726"/>
                      <a:pt x="1056" y="1724"/>
                      <a:pt x="1090" y="1720"/>
                    </a:cubicBezTo>
                    <a:cubicBezTo>
                      <a:pt x="1437" y="1676"/>
                      <a:pt x="1723" y="1429"/>
                      <a:pt x="1817" y="1093"/>
                    </a:cubicBezTo>
                    <a:cubicBezTo>
                      <a:pt x="1910" y="758"/>
                      <a:pt x="1791" y="398"/>
                      <a:pt x="1517" y="183"/>
                    </a:cubicBezTo>
                    <a:cubicBezTo>
                      <a:pt x="1362" y="62"/>
                      <a:pt x="1175" y="1"/>
                      <a:pt x="9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2" name="Google Shape;4507;p80"/>
              <p:cNvSpPr/>
              <p:nvPr/>
            </p:nvSpPr>
            <p:spPr>
              <a:xfrm>
                <a:off x="3471100" y="4757900"/>
                <a:ext cx="83825" cy="79425"/>
              </a:xfrm>
              <a:custGeom>
                <a:avLst/>
                <a:gdLst/>
                <a:ahLst/>
                <a:cxnLst/>
                <a:rect l="l" t="t" r="r" b="b"/>
                <a:pathLst>
                  <a:path w="3353" h="3177" extrusionOk="0">
                    <a:moveTo>
                      <a:pt x="1698" y="285"/>
                    </a:moveTo>
                    <a:cubicBezTo>
                      <a:pt x="1983" y="285"/>
                      <a:pt x="2267" y="378"/>
                      <a:pt x="2500" y="561"/>
                    </a:cubicBezTo>
                    <a:cubicBezTo>
                      <a:pt x="2917" y="885"/>
                      <a:pt x="3096" y="1429"/>
                      <a:pt x="2955" y="1938"/>
                    </a:cubicBezTo>
                    <a:cubicBezTo>
                      <a:pt x="2815" y="2446"/>
                      <a:pt x="2381" y="2819"/>
                      <a:pt x="1858" y="2883"/>
                    </a:cubicBezTo>
                    <a:cubicBezTo>
                      <a:pt x="1804" y="2890"/>
                      <a:pt x="1751" y="2893"/>
                      <a:pt x="1698" y="2893"/>
                    </a:cubicBezTo>
                    <a:cubicBezTo>
                      <a:pt x="1232" y="2893"/>
                      <a:pt x="797" y="2643"/>
                      <a:pt x="563" y="2231"/>
                    </a:cubicBezTo>
                    <a:cubicBezTo>
                      <a:pt x="208" y="1605"/>
                      <a:pt x="429" y="809"/>
                      <a:pt x="1056" y="454"/>
                    </a:cubicBezTo>
                    <a:cubicBezTo>
                      <a:pt x="1256" y="341"/>
                      <a:pt x="1478" y="285"/>
                      <a:pt x="1698" y="285"/>
                    </a:cubicBezTo>
                    <a:close/>
                    <a:moveTo>
                      <a:pt x="1697" y="1"/>
                    </a:moveTo>
                    <a:cubicBezTo>
                      <a:pt x="1216" y="1"/>
                      <a:pt x="751" y="220"/>
                      <a:pt x="446" y="611"/>
                    </a:cubicBezTo>
                    <a:cubicBezTo>
                      <a:pt x="50" y="1118"/>
                      <a:pt x="0" y="1812"/>
                      <a:pt x="316" y="2372"/>
                    </a:cubicBezTo>
                    <a:cubicBezTo>
                      <a:pt x="609" y="2887"/>
                      <a:pt x="1147" y="3176"/>
                      <a:pt x="1700" y="3176"/>
                    </a:cubicBezTo>
                    <a:cubicBezTo>
                      <a:pt x="1965" y="3176"/>
                      <a:pt x="2234" y="3110"/>
                      <a:pt x="2481" y="2971"/>
                    </a:cubicBezTo>
                    <a:cubicBezTo>
                      <a:pt x="3039" y="2654"/>
                      <a:pt x="3353" y="2033"/>
                      <a:pt x="3275" y="1395"/>
                    </a:cubicBezTo>
                    <a:cubicBezTo>
                      <a:pt x="3196" y="758"/>
                      <a:pt x="2741" y="230"/>
                      <a:pt x="2121" y="59"/>
                    </a:cubicBezTo>
                    <a:cubicBezTo>
                      <a:pt x="1981" y="20"/>
                      <a:pt x="1838" y="1"/>
                      <a:pt x="16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3" name="Google Shape;4508;p80"/>
              <p:cNvSpPr/>
              <p:nvPr/>
            </p:nvSpPr>
            <p:spPr>
              <a:xfrm>
                <a:off x="3488925" y="4776050"/>
                <a:ext cx="47750" cy="43150"/>
              </a:xfrm>
              <a:custGeom>
                <a:avLst/>
                <a:gdLst/>
                <a:ahLst/>
                <a:cxnLst/>
                <a:rect l="l" t="t" r="r" b="b"/>
                <a:pathLst>
                  <a:path w="1910" h="1726" extrusionOk="0">
                    <a:moveTo>
                      <a:pt x="985" y="1"/>
                    </a:moveTo>
                    <a:cubicBezTo>
                      <a:pt x="839" y="1"/>
                      <a:pt x="693" y="38"/>
                      <a:pt x="561" y="112"/>
                    </a:cubicBezTo>
                    <a:cubicBezTo>
                      <a:pt x="146" y="346"/>
                      <a:pt x="1" y="873"/>
                      <a:pt x="235" y="1287"/>
                    </a:cubicBezTo>
                    <a:cubicBezTo>
                      <a:pt x="389" y="1559"/>
                      <a:pt x="677" y="1725"/>
                      <a:pt x="983" y="1725"/>
                    </a:cubicBezTo>
                    <a:cubicBezTo>
                      <a:pt x="1019" y="1725"/>
                      <a:pt x="1054" y="1723"/>
                      <a:pt x="1090" y="1718"/>
                    </a:cubicBezTo>
                    <a:cubicBezTo>
                      <a:pt x="1437" y="1676"/>
                      <a:pt x="1723" y="1429"/>
                      <a:pt x="1816" y="1092"/>
                    </a:cubicBezTo>
                    <a:cubicBezTo>
                      <a:pt x="1910" y="756"/>
                      <a:pt x="1791" y="398"/>
                      <a:pt x="1516" y="183"/>
                    </a:cubicBezTo>
                    <a:cubicBezTo>
                      <a:pt x="1361" y="62"/>
                      <a:pt x="1173" y="1"/>
                      <a:pt x="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4" name="Google Shape;4509;p80"/>
              <p:cNvSpPr/>
              <p:nvPr/>
            </p:nvSpPr>
            <p:spPr>
              <a:xfrm>
                <a:off x="3215750" y="4871250"/>
                <a:ext cx="124900" cy="118325"/>
              </a:xfrm>
              <a:custGeom>
                <a:avLst/>
                <a:gdLst/>
                <a:ahLst/>
                <a:cxnLst/>
                <a:rect l="l" t="t" r="r" b="b"/>
                <a:pathLst>
                  <a:path w="4996" h="4733" extrusionOk="0">
                    <a:moveTo>
                      <a:pt x="2530" y="424"/>
                    </a:moveTo>
                    <a:cubicBezTo>
                      <a:pt x="2954" y="424"/>
                      <a:pt x="3377" y="563"/>
                      <a:pt x="3727" y="837"/>
                    </a:cubicBezTo>
                    <a:cubicBezTo>
                      <a:pt x="4347" y="1319"/>
                      <a:pt x="4613" y="2130"/>
                      <a:pt x="4403" y="2887"/>
                    </a:cubicBezTo>
                    <a:cubicBezTo>
                      <a:pt x="4194" y="3644"/>
                      <a:pt x="3548" y="4201"/>
                      <a:pt x="2768" y="4296"/>
                    </a:cubicBezTo>
                    <a:cubicBezTo>
                      <a:pt x="2688" y="4306"/>
                      <a:pt x="2608" y="4311"/>
                      <a:pt x="2529" y="4311"/>
                    </a:cubicBezTo>
                    <a:cubicBezTo>
                      <a:pt x="1835" y="4311"/>
                      <a:pt x="1187" y="3938"/>
                      <a:pt x="839" y="3324"/>
                    </a:cubicBezTo>
                    <a:cubicBezTo>
                      <a:pt x="312" y="2390"/>
                      <a:pt x="641" y="1205"/>
                      <a:pt x="1574" y="675"/>
                    </a:cubicBezTo>
                    <a:cubicBezTo>
                      <a:pt x="1872" y="507"/>
                      <a:pt x="2201" y="424"/>
                      <a:pt x="2530" y="424"/>
                    </a:cubicBezTo>
                    <a:close/>
                    <a:moveTo>
                      <a:pt x="2531" y="0"/>
                    </a:moveTo>
                    <a:cubicBezTo>
                      <a:pt x="1814" y="0"/>
                      <a:pt x="1121" y="327"/>
                      <a:pt x="665" y="911"/>
                    </a:cubicBezTo>
                    <a:cubicBezTo>
                      <a:pt x="76" y="1665"/>
                      <a:pt x="0" y="2699"/>
                      <a:pt x="471" y="3532"/>
                    </a:cubicBezTo>
                    <a:cubicBezTo>
                      <a:pt x="907" y="4301"/>
                      <a:pt x="1709" y="4733"/>
                      <a:pt x="2534" y="4733"/>
                    </a:cubicBezTo>
                    <a:cubicBezTo>
                      <a:pt x="2928" y="4733"/>
                      <a:pt x="3328" y="4634"/>
                      <a:pt x="3696" y="4427"/>
                    </a:cubicBezTo>
                    <a:cubicBezTo>
                      <a:pt x="4529" y="3955"/>
                      <a:pt x="4996" y="3027"/>
                      <a:pt x="4880" y="2078"/>
                    </a:cubicBezTo>
                    <a:cubicBezTo>
                      <a:pt x="4762" y="1127"/>
                      <a:pt x="4085" y="343"/>
                      <a:pt x="3162" y="86"/>
                    </a:cubicBezTo>
                    <a:cubicBezTo>
                      <a:pt x="2953" y="28"/>
                      <a:pt x="2741" y="0"/>
                      <a:pt x="2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5" name="Google Shape;4510;p80"/>
              <p:cNvSpPr/>
              <p:nvPr/>
            </p:nvSpPr>
            <p:spPr>
              <a:xfrm>
                <a:off x="3242200" y="4898500"/>
                <a:ext cx="73275" cy="64275"/>
              </a:xfrm>
              <a:custGeom>
                <a:avLst/>
                <a:gdLst/>
                <a:ahLst/>
                <a:cxnLst/>
                <a:rect l="l" t="t" r="r" b="b"/>
                <a:pathLst>
                  <a:path w="2931" h="2571" extrusionOk="0">
                    <a:moveTo>
                      <a:pt x="1464" y="0"/>
                    </a:moveTo>
                    <a:cubicBezTo>
                      <a:pt x="1279" y="0"/>
                      <a:pt x="1091" y="40"/>
                      <a:pt x="913" y="124"/>
                    </a:cubicBezTo>
                    <a:cubicBezTo>
                      <a:pt x="272" y="430"/>
                      <a:pt x="1" y="1196"/>
                      <a:pt x="306" y="1837"/>
                    </a:cubicBezTo>
                    <a:cubicBezTo>
                      <a:pt x="525" y="2300"/>
                      <a:pt x="986" y="2570"/>
                      <a:pt x="1466" y="2570"/>
                    </a:cubicBezTo>
                    <a:cubicBezTo>
                      <a:pt x="1651" y="2570"/>
                      <a:pt x="1839" y="2530"/>
                      <a:pt x="2017" y="2446"/>
                    </a:cubicBezTo>
                    <a:cubicBezTo>
                      <a:pt x="2658" y="2140"/>
                      <a:pt x="2931" y="1374"/>
                      <a:pt x="2625" y="733"/>
                    </a:cubicBezTo>
                    <a:cubicBezTo>
                      <a:pt x="2405" y="270"/>
                      <a:pt x="1944" y="0"/>
                      <a:pt x="14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6" name="Google Shape;4511;p80"/>
              <p:cNvSpPr/>
              <p:nvPr/>
            </p:nvSpPr>
            <p:spPr>
              <a:xfrm>
                <a:off x="3705300" y="5202175"/>
                <a:ext cx="124950" cy="118350"/>
              </a:xfrm>
              <a:custGeom>
                <a:avLst/>
                <a:gdLst/>
                <a:ahLst/>
                <a:cxnLst/>
                <a:rect l="l" t="t" r="r" b="b"/>
                <a:pathLst>
                  <a:path w="4998" h="4734" extrusionOk="0">
                    <a:moveTo>
                      <a:pt x="2531" y="423"/>
                    </a:moveTo>
                    <a:cubicBezTo>
                      <a:pt x="2956" y="423"/>
                      <a:pt x="3378" y="562"/>
                      <a:pt x="3727" y="835"/>
                    </a:cubicBezTo>
                    <a:cubicBezTo>
                      <a:pt x="4347" y="1320"/>
                      <a:pt x="4613" y="2128"/>
                      <a:pt x="4403" y="2885"/>
                    </a:cubicBezTo>
                    <a:cubicBezTo>
                      <a:pt x="4194" y="3644"/>
                      <a:pt x="3550" y="4199"/>
                      <a:pt x="2768" y="4296"/>
                    </a:cubicBezTo>
                    <a:cubicBezTo>
                      <a:pt x="2689" y="4306"/>
                      <a:pt x="2610" y="4310"/>
                      <a:pt x="2532" y="4310"/>
                    </a:cubicBezTo>
                    <a:cubicBezTo>
                      <a:pt x="1838" y="4310"/>
                      <a:pt x="1188" y="3939"/>
                      <a:pt x="840" y="3324"/>
                    </a:cubicBezTo>
                    <a:cubicBezTo>
                      <a:pt x="313" y="2390"/>
                      <a:pt x="641" y="1205"/>
                      <a:pt x="1574" y="676"/>
                    </a:cubicBezTo>
                    <a:cubicBezTo>
                      <a:pt x="1873" y="507"/>
                      <a:pt x="2202" y="423"/>
                      <a:pt x="2531" y="423"/>
                    </a:cubicBezTo>
                    <a:close/>
                    <a:moveTo>
                      <a:pt x="2532" y="1"/>
                    </a:moveTo>
                    <a:cubicBezTo>
                      <a:pt x="1815" y="1"/>
                      <a:pt x="1122" y="327"/>
                      <a:pt x="667" y="911"/>
                    </a:cubicBezTo>
                    <a:cubicBezTo>
                      <a:pt x="78" y="1665"/>
                      <a:pt x="0" y="2700"/>
                      <a:pt x="472" y="3532"/>
                    </a:cubicBezTo>
                    <a:cubicBezTo>
                      <a:pt x="908" y="4301"/>
                      <a:pt x="1710" y="4733"/>
                      <a:pt x="2536" y="4733"/>
                    </a:cubicBezTo>
                    <a:cubicBezTo>
                      <a:pt x="2930" y="4733"/>
                      <a:pt x="3330" y="4634"/>
                      <a:pt x="3698" y="4427"/>
                    </a:cubicBezTo>
                    <a:cubicBezTo>
                      <a:pt x="4531" y="3955"/>
                      <a:pt x="4997" y="3027"/>
                      <a:pt x="4880" y="2078"/>
                    </a:cubicBezTo>
                    <a:cubicBezTo>
                      <a:pt x="4763" y="1127"/>
                      <a:pt x="4086" y="343"/>
                      <a:pt x="3164" y="86"/>
                    </a:cubicBezTo>
                    <a:cubicBezTo>
                      <a:pt x="2955" y="29"/>
                      <a:pt x="2742" y="1"/>
                      <a:pt x="2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7" name="Google Shape;4512;p80"/>
              <p:cNvSpPr/>
              <p:nvPr/>
            </p:nvSpPr>
            <p:spPr>
              <a:xfrm>
                <a:off x="3731875" y="5229200"/>
                <a:ext cx="71125" cy="64275"/>
              </a:xfrm>
              <a:custGeom>
                <a:avLst/>
                <a:gdLst/>
                <a:ahLst/>
                <a:cxnLst/>
                <a:rect l="l" t="t" r="r" b="b"/>
                <a:pathLst>
                  <a:path w="2845" h="2571" extrusionOk="0">
                    <a:moveTo>
                      <a:pt x="1468" y="0"/>
                    </a:moveTo>
                    <a:cubicBezTo>
                      <a:pt x="1251" y="0"/>
                      <a:pt x="1033" y="56"/>
                      <a:pt x="835" y="168"/>
                    </a:cubicBezTo>
                    <a:cubicBezTo>
                      <a:pt x="217" y="518"/>
                      <a:pt x="1" y="1302"/>
                      <a:pt x="351" y="1919"/>
                    </a:cubicBezTo>
                    <a:cubicBezTo>
                      <a:pt x="580" y="2325"/>
                      <a:pt x="1010" y="2571"/>
                      <a:pt x="1470" y="2571"/>
                    </a:cubicBezTo>
                    <a:cubicBezTo>
                      <a:pt x="1522" y="2571"/>
                      <a:pt x="1574" y="2568"/>
                      <a:pt x="1626" y="2561"/>
                    </a:cubicBezTo>
                    <a:cubicBezTo>
                      <a:pt x="2141" y="2497"/>
                      <a:pt x="2567" y="2129"/>
                      <a:pt x="2706" y="1628"/>
                    </a:cubicBezTo>
                    <a:cubicBezTo>
                      <a:pt x="2845" y="1128"/>
                      <a:pt x="2667" y="592"/>
                      <a:pt x="2259" y="272"/>
                    </a:cubicBezTo>
                    <a:cubicBezTo>
                      <a:pt x="2028" y="92"/>
                      <a:pt x="1749" y="0"/>
                      <a:pt x="1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8" name="Google Shape;4513;p80"/>
              <p:cNvSpPr/>
              <p:nvPr/>
            </p:nvSpPr>
            <p:spPr>
              <a:xfrm>
                <a:off x="3338700" y="5010825"/>
                <a:ext cx="83300" cy="78900"/>
              </a:xfrm>
              <a:custGeom>
                <a:avLst/>
                <a:gdLst/>
                <a:ahLst/>
                <a:cxnLst/>
                <a:rect l="l" t="t" r="r" b="b"/>
                <a:pathLst>
                  <a:path w="3332" h="3156" extrusionOk="0">
                    <a:moveTo>
                      <a:pt x="1687" y="283"/>
                    </a:moveTo>
                    <a:cubicBezTo>
                      <a:pt x="1970" y="283"/>
                      <a:pt x="2251" y="376"/>
                      <a:pt x="2484" y="558"/>
                    </a:cubicBezTo>
                    <a:cubicBezTo>
                      <a:pt x="2898" y="879"/>
                      <a:pt x="3075" y="1420"/>
                      <a:pt x="2936" y="1923"/>
                    </a:cubicBezTo>
                    <a:cubicBezTo>
                      <a:pt x="2796" y="2428"/>
                      <a:pt x="2365" y="2800"/>
                      <a:pt x="1845" y="2864"/>
                    </a:cubicBezTo>
                    <a:cubicBezTo>
                      <a:pt x="1793" y="2871"/>
                      <a:pt x="1740" y="2874"/>
                      <a:pt x="1689" y="2874"/>
                    </a:cubicBezTo>
                    <a:cubicBezTo>
                      <a:pt x="1226" y="2874"/>
                      <a:pt x="793" y="2626"/>
                      <a:pt x="560" y="2217"/>
                    </a:cubicBezTo>
                    <a:cubicBezTo>
                      <a:pt x="208" y="1594"/>
                      <a:pt x="426" y="805"/>
                      <a:pt x="1049" y="451"/>
                    </a:cubicBezTo>
                    <a:cubicBezTo>
                      <a:pt x="1248" y="338"/>
                      <a:pt x="1468" y="283"/>
                      <a:pt x="1687" y="283"/>
                    </a:cubicBezTo>
                    <a:close/>
                    <a:moveTo>
                      <a:pt x="1688" y="0"/>
                    </a:moveTo>
                    <a:cubicBezTo>
                      <a:pt x="1210" y="0"/>
                      <a:pt x="748" y="218"/>
                      <a:pt x="444" y="608"/>
                    </a:cubicBezTo>
                    <a:cubicBezTo>
                      <a:pt x="50" y="1110"/>
                      <a:pt x="0" y="1801"/>
                      <a:pt x="315" y="2356"/>
                    </a:cubicBezTo>
                    <a:cubicBezTo>
                      <a:pt x="605" y="2868"/>
                      <a:pt x="1140" y="3155"/>
                      <a:pt x="1690" y="3155"/>
                    </a:cubicBezTo>
                    <a:cubicBezTo>
                      <a:pt x="1953" y="3155"/>
                      <a:pt x="2220" y="3090"/>
                      <a:pt x="2465" y="2951"/>
                    </a:cubicBezTo>
                    <a:cubicBezTo>
                      <a:pt x="3020" y="2637"/>
                      <a:pt x="3332" y="2018"/>
                      <a:pt x="3253" y="1386"/>
                    </a:cubicBezTo>
                    <a:cubicBezTo>
                      <a:pt x="3175" y="751"/>
                      <a:pt x="2723" y="228"/>
                      <a:pt x="2108" y="57"/>
                    </a:cubicBezTo>
                    <a:cubicBezTo>
                      <a:pt x="1969" y="19"/>
                      <a:pt x="1828" y="0"/>
                      <a:pt x="16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29" name="Google Shape;4514;p80"/>
              <p:cNvSpPr/>
              <p:nvPr/>
            </p:nvSpPr>
            <p:spPr>
              <a:xfrm>
                <a:off x="3356400" y="5028850"/>
                <a:ext cx="47450" cy="42850"/>
              </a:xfrm>
              <a:custGeom>
                <a:avLst/>
                <a:gdLst/>
                <a:ahLst/>
                <a:cxnLst/>
                <a:rect l="l" t="t" r="r" b="b"/>
                <a:pathLst>
                  <a:path w="1898" h="1714" extrusionOk="0">
                    <a:moveTo>
                      <a:pt x="977" y="0"/>
                    </a:moveTo>
                    <a:cubicBezTo>
                      <a:pt x="832" y="0"/>
                      <a:pt x="687" y="37"/>
                      <a:pt x="556" y="111"/>
                    </a:cubicBezTo>
                    <a:cubicBezTo>
                      <a:pt x="144" y="345"/>
                      <a:pt x="1" y="868"/>
                      <a:pt x="233" y="1280"/>
                    </a:cubicBezTo>
                    <a:cubicBezTo>
                      <a:pt x="387" y="1551"/>
                      <a:pt x="673" y="1714"/>
                      <a:pt x="979" y="1714"/>
                    </a:cubicBezTo>
                    <a:cubicBezTo>
                      <a:pt x="1014" y="1714"/>
                      <a:pt x="1049" y="1712"/>
                      <a:pt x="1084" y="1707"/>
                    </a:cubicBezTo>
                    <a:cubicBezTo>
                      <a:pt x="1428" y="1665"/>
                      <a:pt x="1712" y="1418"/>
                      <a:pt x="1805" y="1086"/>
                    </a:cubicBezTo>
                    <a:cubicBezTo>
                      <a:pt x="1897" y="752"/>
                      <a:pt x="1780" y="395"/>
                      <a:pt x="1505" y="182"/>
                    </a:cubicBezTo>
                    <a:cubicBezTo>
                      <a:pt x="1351" y="62"/>
                      <a:pt x="1165" y="0"/>
                      <a:pt x="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0" name="Google Shape;4515;p80"/>
              <p:cNvSpPr/>
              <p:nvPr/>
            </p:nvSpPr>
            <p:spPr>
              <a:xfrm>
                <a:off x="3444050" y="5138500"/>
                <a:ext cx="55550" cy="52600"/>
              </a:xfrm>
              <a:custGeom>
                <a:avLst/>
                <a:gdLst/>
                <a:ahLst/>
                <a:cxnLst/>
                <a:rect l="l" t="t" r="r" b="b"/>
                <a:pathLst>
                  <a:path w="2222" h="2104" extrusionOk="0">
                    <a:moveTo>
                      <a:pt x="1125" y="188"/>
                    </a:moveTo>
                    <a:cubicBezTo>
                      <a:pt x="1314" y="188"/>
                      <a:pt x="1501" y="250"/>
                      <a:pt x="1657" y="372"/>
                    </a:cubicBezTo>
                    <a:cubicBezTo>
                      <a:pt x="1933" y="587"/>
                      <a:pt x="2051" y="947"/>
                      <a:pt x="1957" y="1282"/>
                    </a:cubicBezTo>
                    <a:cubicBezTo>
                      <a:pt x="1865" y="1620"/>
                      <a:pt x="1578" y="1867"/>
                      <a:pt x="1231" y="1910"/>
                    </a:cubicBezTo>
                    <a:cubicBezTo>
                      <a:pt x="1196" y="1915"/>
                      <a:pt x="1161" y="1917"/>
                      <a:pt x="1127" y="1917"/>
                    </a:cubicBezTo>
                    <a:cubicBezTo>
                      <a:pt x="817" y="1917"/>
                      <a:pt x="529" y="1751"/>
                      <a:pt x="373" y="1478"/>
                    </a:cubicBezTo>
                    <a:cubicBezTo>
                      <a:pt x="139" y="1061"/>
                      <a:pt x="285" y="535"/>
                      <a:pt x="700" y="301"/>
                    </a:cubicBezTo>
                    <a:cubicBezTo>
                      <a:pt x="832" y="226"/>
                      <a:pt x="979" y="188"/>
                      <a:pt x="1125" y="188"/>
                    </a:cubicBezTo>
                    <a:close/>
                    <a:moveTo>
                      <a:pt x="1124" y="1"/>
                    </a:moveTo>
                    <a:cubicBezTo>
                      <a:pt x="806" y="1"/>
                      <a:pt x="498" y="146"/>
                      <a:pt x="296" y="404"/>
                    </a:cubicBezTo>
                    <a:cubicBezTo>
                      <a:pt x="35" y="740"/>
                      <a:pt x="1" y="1200"/>
                      <a:pt x="210" y="1571"/>
                    </a:cubicBezTo>
                    <a:cubicBezTo>
                      <a:pt x="404" y="1912"/>
                      <a:pt x="760" y="2104"/>
                      <a:pt x="1127" y="2104"/>
                    </a:cubicBezTo>
                    <a:cubicBezTo>
                      <a:pt x="1302" y="2104"/>
                      <a:pt x="1480" y="2060"/>
                      <a:pt x="1644" y="1968"/>
                    </a:cubicBezTo>
                    <a:cubicBezTo>
                      <a:pt x="2013" y="1759"/>
                      <a:pt x="2222" y="1345"/>
                      <a:pt x="2168" y="924"/>
                    </a:cubicBezTo>
                    <a:cubicBezTo>
                      <a:pt x="2117" y="501"/>
                      <a:pt x="1815" y="153"/>
                      <a:pt x="1405" y="40"/>
                    </a:cubicBezTo>
                    <a:cubicBezTo>
                      <a:pt x="1312" y="13"/>
                      <a:pt x="1217" y="1"/>
                      <a:pt x="11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1" name="Google Shape;4516;p80"/>
              <p:cNvSpPr/>
              <p:nvPr/>
            </p:nvSpPr>
            <p:spPr>
              <a:xfrm>
                <a:off x="3455825" y="5150450"/>
                <a:ext cx="32775" cy="28625"/>
              </a:xfrm>
              <a:custGeom>
                <a:avLst/>
                <a:gdLst/>
                <a:ahLst/>
                <a:cxnLst/>
                <a:rect l="l" t="t" r="r" b="b"/>
                <a:pathLst>
                  <a:path w="1311" h="1145" extrusionOk="0">
                    <a:moveTo>
                      <a:pt x="653" y="1"/>
                    </a:moveTo>
                    <a:cubicBezTo>
                      <a:pt x="560" y="1"/>
                      <a:pt x="464" y="24"/>
                      <a:pt x="372" y="76"/>
                    </a:cubicBezTo>
                    <a:cubicBezTo>
                      <a:pt x="98" y="231"/>
                      <a:pt x="1" y="580"/>
                      <a:pt x="156" y="854"/>
                    </a:cubicBezTo>
                    <a:cubicBezTo>
                      <a:pt x="259" y="1035"/>
                      <a:pt x="448" y="1145"/>
                      <a:pt x="651" y="1145"/>
                    </a:cubicBezTo>
                    <a:cubicBezTo>
                      <a:pt x="675" y="1145"/>
                      <a:pt x="699" y="1143"/>
                      <a:pt x="722" y="1140"/>
                    </a:cubicBezTo>
                    <a:cubicBezTo>
                      <a:pt x="952" y="1113"/>
                      <a:pt x="1142" y="948"/>
                      <a:pt x="1203" y="725"/>
                    </a:cubicBezTo>
                    <a:cubicBezTo>
                      <a:pt x="1311" y="338"/>
                      <a:pt x="1005" y="1"/>
                      <a:pt x="6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2" name="Google Shape;4517;p80"/>
              <p:cNvSpPr/>
              <p:nvPr/>
            </p:nvSpPr>
            <p:spPr>
              <a:xfrm>
                <a:off x="3531750" y="4878400"/>
                <a:ext cx="83875" cy="79425"/>
              </a:xfrm>
              <a:custGeom>
                <a:avLst/>
                <a:gdLst/>
                <a:ahLst/>
                <a:cxnLst/>
                <a:rect l="l" t="t" r="r" b="b"/>
                <a:pathLst>
                  <a:path w="3355" h="3177" extrusionOk="0">
                    <a:moveTo>
                      <a:pt x="1699" y="285"/>
                    </a:moveTo>
                    <a:cubicBezTo>
                      <a:pt x="1984" y="285"/>
                      <a:pt x="2267" y="378"/>
                      <a:pt x="2502" y="560"/>
                    </a:cubicBezTo>
                    <a:cubicBezTo>
                      <a:pt x="2918" y="885"/>
                      <a:pt x="3097" y="1429"/>
                      <a:pt x="2955" y="1937"/>
                    </a:cubicBezTo>
                    <a:cubicBezTo>
                      <a:pt x="2815" y="2446"/>
                      <a:pt x="2382" y="2819"/>
                      <a:pt x="1858" y="2883"/>
                    </a:cubicBezTo>
                    <a:cubicBezTo>
                      <a:pt x="1804" y="2890"/>
                      <a:pt x="1751" y="2893"/>
                      <a:pt x="1698" y="2893"/>
                    </a:cubicBezTo>
                    <a:cubicBezTo>
                      <a:pt x="1233" y="2893"/>
                      <a:pt x="798" y="2644"/>
                      <a:pt x="565" y="2231"/>
                    </a:cubicBezTo>
                    <a:cubicBezTo>
                      <a:pt x="210" y="1605"/>
                      <a:pt x="431" y="809"/>
                      <a:pt x="1057" y="454"/>
                    </a:cubicBezTo>
                    <a:cubicBezTo>
                      <a:pt x="1257" y="340"/>
                      <a:pt x="1479" y="285"/>
                      <a:pt x="1699" y="285"/>
                    </a:cubicBezTo>
                    <a:close/>
                    <a:moveTo>
                      <a:pt x="1699" y="1"/>
                    </a:moveTo>
                    <a:cubicBezTo>
                      <a:pt x="1218" y="1"/>
                      <a:pt x="753" y="220"/>
                      <a:pt x="447" y="612"/>
                    </a:cubicBezTo>
                    <a:cubicBezTo>
                      <a:pt x="52" y="1117"/>
                      <a:pt x="0" y="1813"/>
                      <a:pt x="318" y="2371"/>
                    </a:cubicBezTo>
                    <a:cubicBezTo>
                      <a:pt x="611" y="2887"/>
                      <a:pt x="1148" y="3177"/>
                      <a:pt x="1702" y="3177"/>
                    </a:cubicBezTo>
                    <a:cubicBezTo>
                      <a:pt x="1967" y="3177"/>
                      <a:pt x="2235" y="3110"/>
                      <a:pt x="2483" y="2970"/>
                    </a:cubicBezTo>
                    <a:cubicBezTo>
                      <a:pt x="3041" y="2654"/>
                      <a:pt x="3354" y="2032"/>
                      <a:pt x="3275" y="1395"/>
                    </a:cubicBezTo>
                    <a:cubicBezTo>
                      <a:pt x="3198" y="757"/>
                      <a:pt x="2742" y="230"/>
                      <a:pt x="2123" y="58"/>
                    </a:cubicBezTo>
                    <a:cubicBezTo>
                      <a:pt x="1983" y="20"/>
                      <a:pt x="1840" y="1"/>
                      <a:pt x="1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3" name="Google Shape;4518;p80"/>
              <p:cNvSpPr/>
              <p:nvPr/>
            </p:nvSpPr>
            <p:spPr>
              <a:xfrm>
                <a:off x="3550225" y="4896200"/>
                <a:ext cx="48650" cy="43150"/>
              </a:xfrm>
              <a:custGeom>
                <a:avLst/>
                <a:gdLst/>
                <a:ahLst/>
                <a:cxnLst/>
                <a:rect l="l" t="t" r="r" b="b"/>
                <a:pathLst>
                  <a:path w="1946" h="1726" extrusionOk="0">
                    <a:moveTo>
                      <a:pt x="973" y="0"/>
                    </a:moveTo>
                    <a:cubicBezTo>
                      <a:pt x="877" y="0"/>
                      <a:pt x="780" y="16"/>
                      <a:pt x="685" y="50"/>
                    </a:cubicBezTo>
                    <a:cubicBezTo>
                      <a:pt x="236" y="210"/>
                      <a:pt x="0" y="702"/>
                      <a:pt x="160" y="1151"/>
                    </a:cubicBezTo>
                    <a:cubicBezTo>
                      <a:pt x="286" y="1505"/>
                      <a:pt x="617" y="1726"/>
                      <a:pt x="972" y="1726"/>
                    </a:cubicBezTo>
                    <a:cubicBezTo>
                      <a:pt x="1068" y="1726"/>
                      <a:pt x="1165" y="1710"/>
                      <a:pt x="1261" y="1676"/>
                    </a:cubicBezTo>
                    <a:cubicBezTo>
                      <a:pt x="1710" y="1516"/>
                      <a:pt x="1945" y="1024"/>
                      <a:pt x="1785" y="575"/>
                    </a:cubicBezTo>
                    <a:cubicBezTo>
                      <a:pt x="1660" y="221"/>
                      <a:pt x="1328" y="0"/>
                      <a:pt x="9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4" name="Google Shape;4519;p80"/>
              <p:cNvSpPr/>
              <p:nvPr/>
            </p:nvSpPr>
            <p:spPr>
              <a:xfrm>
                <a:off x="3592425" y="4998950"/>
                <a:ext cx="83875" cy="79425"/>
              </a:xfrm>
              <a:custGeom>
                <a:avLst/>
                <a:gdLst/>
                <a:ahLst/>
                <a:cxnLst/>
                <a:rect l="l" t="t" r="r" b="b"/>
                <a:pathLst>
                  <a:path w="3355" h="3177" extrusionOk="0">
                    <a:moveTo>
                      <a:pt x="1700" y="284"/>
                    </a:moveTo>
                    <a:cubicBezTo>
                      <a:pt x="1985" y="284"/>
                      <a:pt x="2268" y="377"/>
                      <a:pt x="2502" y="560"/>
                    </a:cubicBezTo>
                    <a:cubicBezTo>
                      <a:pt x="2919" y="884"/>
                      <a:pt x="3098" y="1428"/>
                      <a:pt x="2956" y="1937"/>
                    </a:cubicBezTo>
                    <a:cubicBezTo>
                      <a:pt x="2816" y="2445"/>
                      <a:pt x="2383" y="2818"/>
                      <a:pt x="1858" y="2882"/>
                    </a:cubicBezTo>
                    <a:cubicBezTo>
                      <a:pt x="1805" y="2889"/>
                      <a:pt x="1751" y="2892"/>
                      <a:pt x="1698" y="2892"/>
                    </a:cubicBezTo>
                    <a:cubicBezTo>
                      <a:pt x="1233" y="2892"/>
                      <a:pt x="797" y="2643"/>
                      <a:pt x="564" y="2230"/>
                    </a:cubicBezTo>
                    <a:cubicBezTo>
                      <a:pt x="212" y="1602"/>
                      <a:pt x="432" y="808"/>
                      <a:pt x="1058" y="453"/>
                    </a:cubicBezTo>
                    <a:cubicBezTo>
                      <a:pt x="1258" y="340"/>
                      <a:pt x="1479" y="284"/>
                      <a:pt x="1700" y="284"/>
                    </a:cubicBezTo>
                    <a:close/>
                    <a:moveTo>
                      <a:pt x="1700" y="0"/>
                    </a:moveTo>
                    <a:cubicBezTo>
                      <a:pt x="1219" y="0"/>
                      <a:pt x="754" y="219"/>
                      <a:pt x="448" y="611"/>
                    </a:cubicBezTo>
                    <a:cubicBezTo>
                      <a:pt x="52" y="1117"/>
                      <a:pt x="1" y="1812"/>
                      <a:pt x="317" y="2371"/>
                    </a:cubicBezTo>
                    <a:cubicBezTo>
                      <a:pt x="610" y="2886"/>
                      <a:pt x="1147" y="3176"/>
                      <a:pt x="1701" y="3176"/>
                    </a:cubicBezTo>
                    <a:cubicBezTo>
                      <a:pt x="1966" y="3176"/>
                      <a:pt x="2235" y="3110"/>
                      <a:pt x="2483" y="2970"/>
                    </a:cubicBezTo>
                    <a:cubicBezTo>
                      <a:pt x="3042" y="2653"/>
                      <a:pt x="3355" y="2032"/>
                      <a:pt x="3276" y="1394"/>
                    </a:cubicBezTo>
                    <a:cubicBezTo>
                      <a:pt x="3197" y="757"/>
                      <a:pt x="2743" y="229"/>
                      <a:pt x="2123" y="58"/>
                    </a:cubicBezTo>
                    <a:cubicBezTo>
                      <a:pt x="1983" y="19"/>
                      <a:pt x="1841"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5" name="Google Shape;4520;p80"/>
              <p:cNvSpPr/>
              <p:nvPr/>
            </p:nvSpPr>
            <p:spPr>
              <a:xfrm>
                <a:off x="3610300" y="5017075"/>
                <a:ext cx="47725" cy="43150"/>
              </a:xfrm>
              <a:custGeom>
                <a:avLst/>
                <a:gdLst/>
                <a:ahLst/>
                <a:cxnLst/>
                <a:rect l="l" t="t" r="r" b="b"/>
                <a:pathLst>
                  <a:path w="1909" h="1726" extrusionOk="0">
                    <a:moveTo>
                      <a:pt x="986" y="1"/>
                    </a:moveTo>
                    <a:cubicBezTo>
                      <a:pt x="840" y="1"/>
                      <a:pt x="693" y="38"/>
                      <a:pt x="561" y="112"/>
                    </a:cubicBezTo>
                    <a:cubicBezTo>
                      <a:pt x="146" y="346"/>
                      <a:pt x="1" y="873"/>
                      <a:pt x="235" y="1287"/>
                    </a:cubicBezTo>
                    <a:cubicBezTo>
                      <a:pt x="388" y="1559"/>
                      <a:pt x="675" y="1725"/>
                      <a:pt x="983" y="1725"/>
                    </a:cubicBezTo>
                    <a:cubicBezTo>
                      <a:pt x="1018" y="1725"/>
                      <a:pt x="1054" y="1723"/>
                      <a:pt x="1090" y="1718"/>
                    </a:cubicBezTo>
                    <a:cubicBezTo>
                      <a:pt x="1436" y="1676"/>
                      <a:pt x="1723" y="1429"/>
                      <a:pt x="1817" y="1094"/>
                    </a:cubicBezTo>
                    <a:cubicBezTo>
                      <a:pt x="1909" y="758"/>
                      <a:pt x="1791" y="398"/>
                      <a:pt x="1516" y="183"/>
                    </a:cubicBezTo>
                    <a:cubicBezTo>
                      <a:pt x="1362" y="62"/>
                      <a:pt x="1174" y="1"/>
                      <a:pt x="9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6" name="Google Shape;4521;p80"/>
              <p:cNvSpPr/>
              <p:nvPr/>
            </p:nvSpPr>
            <p:spPr>
              <a:xfrm>
                <a:off x="3116100" y="4199825"/>
                <a:ext cx="518850" cy="875950"/>
              </a:xfrm>
              <a:custGeom>
                <a:avLst/>
                <a:gdLst/>
                <a:ahLst/>
                <a:cxnLst/>
                <a:rect l="l" t="t" r="r" b="b"/>
                <a:pathLst>
                  <a:path w="20754" h="35038" fill="none" extrusionOk="0">
                    <a:moveTo>
                      <a:pt x="3453" y="1"/>
                    </a:moveTo>
                    <a:cubicBezTo>
                      <a:pt x="3453" y="1"/>
                      <a:pt x="1" y="1097"/>
                      <a:pt x="78" y="1804"/>
                    </a:cubicBezTo>
                    <a:cubicBezTo>
                      <a:pt x="158" y="2509"/>
                      <a:pt x="17654" y="34734"/>
                      <a:pt x="17954" y="34886"/>
                    </a:cubicBezTo>
                    <a:cubicBezTo>
                      <a:pt x="18255" y="35038"/>
                      <a:pt x="20753" y="33553"/>
                      <a:pt x="20753" y="33553"/>
                    </a:cubicBez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7" name="Google Shape;4522;p80"/>
              <p:cNvSpPr/>
              <p:nvPr/>
            </p:nvSpPr>
            <p:spPr>
              <a:xfrm>
                <a:off x="3182925" y="4322150"/>
                <a:ext cx="78025" cy="46850"/>
              </a:xfrm>
              <a:custGeom>
                <a:avLst/>
                <a:gdLst/>
                <a:ahLst/>
                <a:cxnLst/>
                <a:rect l="l" t="t" r="r" b="b"/>
                <a:pathLst>
                  <a:path w="3121" h="1874" fill="none" extrusionOk="0">
                    <a:moveTo>
                      <a:pt x="3121" y="0"/>
                    </a:moveTo>
                    <a:lnTo>
                      <a:pt x="1" y="1874"/>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8" name="Google Shape;4523;p80"/>
              <p:cNvSpPr/>
              <p:nvPr/>
            </p:nvSpPr>
            <p:spPr>
              <a:xfrm>
                <a:off x="3245800" y="4436100"/>
                <a:ext cx="85700" cy="58125"/>
              </a:xfrm>
              <a:custGeom>
                <a:avLst/>
                <a:gdLst/>
                <a:ahLst/>
                <a:cxnLst/>
                <a:rect l="l" t="t" r="r" b="b"/>
                <a:pathLst>
                  <a:path w="3428" h="2325" fill="none" extrusionOk="0">
                    <a:moveTo>
                      <a:pt x="3427" y="0"/>
                    </a:moveTo>
                    <a:lnTo>
                      <a:pt x="1" y="2325"/>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39" name="Google Shape;4524;p80"/>
              <p:cNvSpPr/>
              <p:nvPr/>
            </p:nvSpPr>
            <p:spPr>
              <a:xfrm>
                <a:off x="3306975" y="4556575"/>
                <a:ext cx="85200" cy="50400"/>
              </a:xfrm>
              <a:custGeom>
                <a:avLst/>
                <a:gdLst/>
                <a:ahLst/>
                <a:cxnLst/>
                <a:rect l="l" t="t" r="r" b="b"/>
                <a:pathLst>
                  <a:path w="3408" h="2016" fill="none" extrusionOk="0">
                    <a:moveTo>
                      <a:pt x="3408" y="1"/>
                    </a:moveTo>
                    <a:lnTo>
                      <a:pt x="1" y="2015"/>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0" name="Google Shape;4525;p80"/>
              <p:cNvSpPr/>
              <p:nvPr/>
            </p:nvSpPr>
            <p:spPr>
              <a:xfrm>
                <a:off x="3371625" y="4677125"/>
                <a:ext cx="81250" cy="48725"/>
              </a:xfrm>
              <a:custGeom>
                <a:avLst/>
                <a:gdLst/>
                <a:ahLst/>
                <a:cxnLst/>
                <a:rect l="l" t="t" r="r" b="b"/>
                <a:pathLst>
                  <a:path w="3250" h="1949" fill="none" extrusionOk="0">
                    <a:moveTo>
                      <a:pt x="3250" y="0"/>
                    </a:moveTo>
                    <a:lnTo>
                      <a:pt x="0" y="1948"/>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1" name="Google Shape;4526;p80"/>
              <p:cNvSpPr/>
              <p:nvPr/>
            </p:nvSpPr>
            <p:spPr>
              <a:xfrm>
                <a:off x="3432800" y="4797600"/>
                <a:ext cx="80775" cy="41000"/>
              </a:xfrm>
              <a:custGeom>
                <a:avLst/>
                <a:gdLst/>
                <a:ahLst/>
                <a:cxnLst/>
                <a:rect l="l" t="t" r="r" b="b"/>
                <a:pathLst>
                  <a:path w="3231" h="1640" fill="none" extrusionOk="0">
                    <a:moveTo>
                      <a:pt x="3230" y="1"/>
                    </a:moveTo>
                    <a:lnTo>
                      <a:pt x="0" y="1639"/>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2" name="Google Shape;4527;p80"/>
              <p:cNvSpPr/>
              <p:nvPr/>
            </p:nvSpPr>
            <p:spPr>
              <a:xfrm>
                <a:off x="3502600" y="4918100"/>
                <a:ext cx="71650" cy="39100"/>
              </a:xfrm>
              <a:custGeom>
                <a:avLst/>
                <a:gdLst/>
                <a:ahLst/>
                <a:cxnLst/>
                <a:rect l="l" t="t" r="r" b="b"/>
                <a:pathLst>
                  <a:path w="2866" h="1564" fill="none" extrusionOk="0">
                    <a:moveTo>
                      <a:pt x="2866" y="1"/>
                    </a:moveTo>
                    <a:lnTo>
                      <a:pt x="1" y="1563"/>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3" name="Google Shape;4528;p80"/>
              <p:cNvSpPr/>
              <p:nvPr/>
            </p:nvSpPr>
            <p:spPr>
              <a:xfrm>
                <a:off x="3742425" y="4874250"/>
                <a:ext cx="161825" cy="387125"/>
              </a:xfrm>
              <a:custGeom>
                <a:avLst/>
                <a:gdLst/>
                <a:ahLst/>
                <a:cxnLst/>
                <a:rect l="l" t="t" r="r" b="b"/>
                <a:pathLst>
                  <a:path w="6473" h="15485" fill="none" extrusionOk="0">
                    <a:moveTo>
                      <a:pt x="0" y="567"/>
                    </a:moveTo>
                    <a:lnTo>
                      <a:pt x="2896" y="0"/>
                    </a:lnTo>
                    <a:lnTo>
                      <a:pt x="6473" y="8587"/>
                    </a:lnTo>
                    <a:lnTo>
                      <a:pt x="1046" y="15484"/>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4" name="Google Shape;4529;p80"/>
              <p:cNvSpPr/>
              <p:nvPr/>
            </p:nvSpPr>
            <p:spPr>
              <a:xfrm>
                <a:off x="3279025" y="4857575"/>
                <a:ext cx="248250" cy="307225"/>
              </a:xfrm>
              <a:custGeom>
                <a:avLst/>
                <a:gdLst/>
                <a:ahLst/>
                <a:cxnLst/>
                <a:rect l="l" t="t" r="r" b="b"/>
                <a:pathLst>
                  <a:path w="9930" h="12289" fill="none" extrusionOk="0">
                    <a:moveTo>
                      <a:pt x="0" y="2914"/>
                    </a:moveTo>
                    <a:lnTo>
                      <a:pt x="2434" y="0"/>
                    </a:lnTo>
                    <a:lnTo>
                      <a:pt x="9930" y="10155"/>
                    </a:lnTo>
                    <a:lnTo>
                      <a:pt x="7725" y="12289"/>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5" name="Google Shape;4530;p80"/>
              <p:cNvSpPr/>
              <p:nvPr/>
            </p:nvSpPr>
            <p:spPr>
              <a:xfrm>
                <a:off x="3362225" y="4999200"/>
                <a:ext cx="74275" cy="61650"/>
              </a:xfrm>
              <a:custGeom>
                <a:avLst/>
                <a:gdLst/>
                <a:ahLst/>
                <a:cxnLst/>
                <a:rect l="l" t="t" r="r" b="b"/>
                <a:pathLst>
                  <a:path w="2971" h="2466" fill="none" extrusionOk="0">
                    <a:moveTo>
                      <a:pt x="2970" y="1"/>
                    </a:moveTo>
                    <a:lnTo>
                      <a:pt x="0" y="2466"/>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6" name="Google Shape;4531;p80"/>
              <p:cNvSpPr/>
              <p:nvPr/>
            </p:nvSpPr>
            <p:spPr>
              <a:xfrm>
                <a:off x="3514275" y="5243700"/>
                <a:ext cx="97475" cy="97475"/>
              </a:xfrm>
              <a:custGeom>
                <a:avLst/>
                <a:gdLst/>
                <a:ahLst/>
                <a:cxnLst/>
                <a:rect l="l" t="t" r="r" b="b"/>
                <a:pathLst>
                  <a:path w="3899" h="3899" extrusionOk="0">
                    <a:moveTo>
                      <a:pt x="846" y="1"/>
                    </a:moveTo>
                    <a:lnTo>
                      <a:pt x="870" y="1650"/>
                    </a:lnTo>
                    <a:lnTo>
                      <a:pt x="0" y="3053"/>
                    </a:lnTo>
                    <a:lnTo>
                      <a:pt x="1650" y="3029"/>
                    </a:lnTo>
                    <a:lnTo>
                      <a:pt x="3052" y="3899"/>
                    </a:lnTo>
                    <a:lnTo>
                      <a:pt x="3028" y="2249"/>
                    </a:lnTo>
                    <a:lnTo>
                      <a:pt x="3898" y="847"/>
                    </a:lnTo>
                    <a:lnTo>
                      <a:pt x="2247" y="871"/>
                    </a:lnTo>
                    <a:lnTo>
                      <a:pt x="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7" name="Google Shape;4532;p80"/>
              <p:cNvSpPr/>
              <p:nvPr/>
            </p:nvSpPr>
            <p:spPr>
              <a:xfrm>
                <a:off x="3608650" y="5136500"/>
                <a:ext cx="52675" cy="52675"/>
              </a:xfrm>
              <a:custGeom>
                <a:avLst/>
                <a:gdLst/>
                <a:ahLst/>
                <a:cxnLst/>
                <a:rect l="l" t="t" r="r" b="b"/>
                <a:pathLst>
                  <a:path w="2107" h="2107" extrusionOk="0">
                    <a:moveTo>
                      <a:pt x="457" y="0"/>
                    </a:moveTo>
                    <a:lnTo>
                      <a:pt x="470" y="891"/>
                    </a:lnTo>
                    <a:lnTo>
                      <a:pt x="1" y="1650"/>
                    </a:lnTo>
                    <a:lnTo>
                      <a:pt x="891" y="1635"/>
                    </a:lnTo>
                    <a:lnTo>
                      <a:pt x="1650" y="2107"/>
                    </a:lnTo>
                    <a:lnTo>
                      <a:pt x="1637" y="1214"/>
                    </a:lnTo>
                    <a:lnTo>
                      <a:pt x="2107" y="455"/>
                    </a:lnTo>
                    <a:lnTo>
                      <a:pt x="1214" y="470"/>
                    </a:ln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8" name="Google Shape;4533;p80"/>
              <p:cNvSpPr/>
              <p:nvPr/>
            </p:nvSpPr>
            <p:spPr>
              <a:xfrm>
                <a:off x="3127450" y="3995250"/>
                <a:ext cx="52675" cy="52675"/>
              </a:xfrm>
              <a:custGeom>
                <a:avLst/>
                <a:gdLst/>
                <a:ahLst/>
                <a:cxnLst/>
                <a:rect l="l" t="t" r="r" b="b"/>
                <a:pathLst>
                  <a:path w="2107" h="2107" extrusionOk="0">
                    <a:moveTo>
                      <a:pt x="457" y="0"/>
                    </a:moveTo>
                    <a:lnTo>
                      <a:pt x="470" y="893"/>
                    </a:lnTo>
                    <a:lnTo>
                      <a:pt x="0" y="1650"/>
                    </a:lnTo>
                    <a:lnTo>
                      <a:pt x="891" y="1637"/>
                    </a:lnTo>
                    <a:lnTo>
                      <a:pt x="1650" y="2107"/>
                    </a:lnTo>
                    <a:lnTo>
                      <a:pt x="1650" y="2107"/>
                    </a:lnTo>
                    <a:lnTo>
                      <a:pt x="1637" y="1216"/>
                    </a:lnTo>
                    <a:lnTo>
                      <a:pt x="2107" y="457"/>
                    </a:lnTo>
                    <a:lnTo>
                      <a:pt x="1214" y="470"/>
                    </a:ln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0891176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100000" t="100000"/>
          </a:path>
          <a:tileRect r="-100000" b="-100000"/>
        </a:gradFill>
        <a:effectLst/>
      </p:bgPr>
    </p:bg>
    <p:spTree>
      <p:nvGrpSpPr>
        <p:cNvPr id="1" name="Shape 971"/>
        <p:cNvGrpSpPr/>
        <p:nvPr/>
      </p:nvGrpSpPr>
      <p:grpSpPr>
        <a:xfrm>
          <a:off x="0" y="0"/>
          <a:ext cx="0" cy="0"/>
          <a:chOff x="0" y="0"/>
          <a:chExt cx="0" cy="0"/>
        </a:xfrm>
      </p:grpSpPr>
      <p:sp>
        <p:nvSpPr>
          <p:cNvPr id="972" name="Google Shape;972;p44"/>
          <p:cNvSpPr txBox="1">
            <a:spLocks noGrp="1"/>
          </p:cNvSpPr>
          <p:nvPr>
            <p:ph type="title"/>
          </p:nvPr>
        </p:nvSpPr>
        <p:spPr>
          <a:xfrm>
            <a:off x="708149" y="349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Phân Công Công Việc</a:t>
            </a:r>
            <a:endParaRPr>
              <a:latin typeface="Times New Roman" panose="02020603050405020304" pitchFamily="18" charset="0"/>
              <a:cs typeface="Times New Roman" panose="02020603050405020304" pitchFamily="18" charset="0"/>
            </a:endParaRPr>
          </a:p>
        </p:txBody>
      </p:sp>
      <p:graphicFrame>
        <p:nvGraphicFramePr>
          <p:cNvPr id="974" name="Google Shape;974;p44"/>
          <p:cNvGraphicFramePr/>
          <p:nvPr>
            <p:extLst>
              <p:ext uri="{D42A27DB-BD31-4B8C-83A1-F6EECF244321}">
                <p14:modId xmlns:p14="http://schemas.microsoft.com/office/powerpoint/2010/main" val="789930563"/>
              </p:ext>
            </p:extLst>
          </p:nvPr>
        </p:nvGraphicFramePr>
        <p:xfrm>
          <a:off x="1069258" y="1077218"/>
          <a:ext cx="7278328" cy="2750820"/>
        </p:xfrm>
        <a:graphic>
          <a:graphicData uri="http://schemas.openxmlformats.org/drawingml/2006/table">
            <a:tbl>
              <a:tblPr>
                <a:noFill/>
                <a:tableStyleId>{91C6E19F-1CA9-4F4B-9EBD-9BCDF05F65B3}</a:tableStyleId>
              </a:tblPr>
              <a:tblGrid>
                <a:gridCol w="3325761">
                  <a:extLst>
                    <a:ext uri="{9D8B030D-6E8A-4147-A177-3AD203B41FA5}">
                      <a16:colId xmlns:a16="http://schemas.microsoft.com/office/drawing/2014/main" val="20000"/>
                    </a:ext>
                  </a:extLst>
                </a:gridCol>
                <a:gridCol w="2957052">
                  <a:extLst>
                    <a:ext uri="{9D8B030D-6E8A-4147-A177-3AD203B41FA5}">
                      <a16:colId xmlns:a16="http://schemas.microsoft.com/office/drawing/2014/main" val="20001"/>
                    </a:ext>
                  </a:extLst>
                </a:gridCol>
                <a:gridCol w="995515">
                  <a:extLst>
                    <a:ext uri="{9D8B030D-6E8A-4147-A177-3AD203B41FA5}">
                      <a16:colId xmlns:a16="http://schemas.microsoft.com/office/drawing/2014/main" val="20002"/>
                    </a:ext>
                  </a:extLst>
                </a:gridCol>
              </a:tblGrid>
              <a:tr h="452404">
                <a:tc>
                  <a:txBody>
                    <a:bodyPr/>
                    <a:lstStyle/>
                    <a:p>
                      <a:pPr marL="0" lvl="0" indent="0" algn="ctr" rtl="0">
                        <a:lnSpc>
                          <a:spcPct val="150000"/>
                        </a:lnSpc>
                        <a:spcBef>
                          <a:spcPts val="0"/>
                        </a:spcBef>
                        <a:spcAft>
                          <a:spcPts val="0"/>
                        </a:spcAft>
                        <a:buNone/>
                      </a:pPr>
                      <a:r>
                        <a:rPr lang="en" sz="1600" b="1">
                          <a:solidFill>
                            <a:schemeClr val="accent5"/>
                          </a:solidFill>
                          <a:uFill>
                            <a:noFill/>
                          </a:uFill>
                          <a:latin typeface="Times New Roman" panose="02020603050405020304" pitchFamily="18" charset="0"/>
                          <a:ea typeface="Tahoma" panose="020B0604030504040204" pitchFamily="34" charset="0"/>
                          <a:cs typeface="Times New Roman" panose="02020603050405020304" pitchFamily="18" charset="0"/>
                          <a:sym typeface="Poppins"/>
                        </a:rPr>
                        <a:t>Tống</a:t>
                      </a:r>
                      <a:r>
                        <a:rPr lang="en" sz="1600" b="1" baseline="0">
                          <a:solidFill>
                            <a:schemeClr val="accent5"/>
                          </a:solidFill>
                          <a:uFill>
                            <a:noFill/>
                          </a:uFill>
                          <a:latin typeface="Times New Roman" panose="02020603050405020304" pitchFamily="18" charset="0"/>
                          <a:ea typeface="Tahoma" panose="020B0604030504040204" pitchFamily="34" charset="0"/>
                          <a:cs typeface="Times New Roman" panose="02020603050405020304" pitchFamily="18" charset="0"/>
                          <a:sym typeface="Poppins"/>
                        </a:rPr>
                        <a:t> Duy Trường Đạt</a:t>
                      </a:r>
                    </a:p>
                    <a:p>
                      <a:pPr marL="0" lvl="0" indent="0" algn="ctr" rtl="0">
                        <a:lnSpc>
                          <a:spcPct val="150000"/>
                        </a:lnSpc>
                        <a:spcBef>
                          <a:spcPts val="0"/>
                        </a:spcBef>
                        <a:spcAft>
                          <a:spcPts val="0"/>
                        </a:spcAft>
                        <a:buNone/>
                      </a:pPr>
                      <a:r>
                        <a:rPr lang="en" sz="1600" b="1" baseline="0">
                          <a:solidFill>
                            <a:schemeClr val="accent5"/>
                          </a:solidFill>
                          <a:uFill>
                            <a:noFill/>
                          </a:uFill>
                          <a:latin typeface="Times New Roman" panose="02020603050405020304" pitchFamily="18" charset="0"/>
                          <a:ea typeface="Tahoma" panose="020B0604030504040204" pitchFamily="34" charset="0"/>
                          <a:cs typeface="Times New Roman" panose="02020603050405020304" pitchFamily="18" charset="0"/>
                          <a:sym typeface="Poppins"/>
                        </a:rPr>
                        <a:t>2001207129</a:t>
                      </a:r>
                      <a:endParaRPr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US"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Design</a:t>
                      </a:r>
                      <a:r>
                        <a:rPr lang="en-US" sz="1400" baseline="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 trang chủ, Code user, lý thuyết XML</a:t>
                      </a:r>
                      <a:endParaRPr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1600"/>
                        </a:spcAft>
                        <a:buNone/>
                      </a:pPr>
                      <a:r>
                        <a:rPr lang="en-US"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rPr>
                        <a:t>100%</a:t>
                      </a:r>
                      <a:endParaRPr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9343">
                <a:tc>
                  <a:txBody>
                    <a:bodyPr/>
                    <a:lstStyle/>
                    <a:p>
                      <a:pPr marL="0" lvl="0" indent="0" algn="ctr" rtl="0">
                        <a:lnSpc>
                          <a:spcPct val="150000"/>
                        </a:lnSpc>
                        <a:spcBef>
                          <a:spcPts val="0"/>
                        </a:spcBef>
                        <a:spcAft>
                          <a:spcPts val="0"/>
                        </a:spcAft>
                        <a:buNone/>
                      </a:pPr>
                      <a:r>
                        <a:rPr lang="en-US"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Phan</a:t>
                      </a:r>
                      <a:r>
                        <a:rPr lang="en-US" sz="1600" b="1" baseline="0">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 Thị Ánh Linh</a:t>
                      </a:r>
                    </a:p>
                    <a:p>
                      <a:pPr marL="0" lvl="0" indent="0" algn="ctr" rtl="0">
                        <a:lnSpc>
                          <a:spcPct val="150000"/>
                        </a:lnSpc>
                        <a:spcBef>
                          <a:spcPts val="0"/>
                        </a:spcBef>
                        <a:spcAft>
                          <a:spcPts val="0"/>
                        </a:spcAft>
                        <a:buNone/>
                      </a:pPr>
                      <a:r>
                        <a:rPr lang="en-US" sz="1600" b="1" baseline="0">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2001206940</a:t>
                      </a:r>
                      <a:endParaRPr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1600"/>
                        </a:spcAft>
                        <a:buNone/>
                      </a:pPr>
                      <a:r>
                        <a:rPr lang="en-US"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ERD,</a:t>
                      </a:r>
                      <a:r>
                        <a:rPr lang="en-US" sz="1400" baseline="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 Design admin, Code admin, lý thuyết OOP và file text</a:t>
                      </a:r>
                      <a:endParaRPr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rPr>
                        <a:t>100%</a:t>
                      </a:r>
                    </a:p>
                    <a:p>
                      <a:pPr marL="0" marR="0" lvl="0" indent="0" algn="ctr" rtl="0">
                        <a:lnSpc>
                          <a:spcPct val="100000"/>
                        </a:lnSpc>
                        <a:spcBef>
                          <a:spcPts val="0"/>
                        </a:spcBef>
                        <a:spcAft>
                          <a:spcPts val="1600"/>
                        </a:spcAft>
                        <a:buNone/>
                      </a:pPr>
                      <a:endParaRPr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52404">
                <a:tc>
                  <a:txBody>
                    <a:bodyPr/>
                    <a:lstStyle/>
                    <a:p>
                      <a:pPr marL="0" lvl="0" indent="0" algn="ctr" rtl="0">
                        <a:lnSpc>
                          <a:spcPct val="150000"/>
                        </a:lnSpc>
                        <a:spcBef>
                          <a:spcPts val="0"/>
                        </a:spcBef>
                        <a:spcAft>
                          <a:spcPts val="0"/>
                        </a:spcAft>
                        <a:buNone/>
                      </a:pPr>
                      <a:r>
                        <a:rPr lang="en-US"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Biện</a:t>
                      </a:r>
                      <a:r>
                        <a:rPr lang="en-US" sz="1600" b="1" baseline="0">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 Thanh Nhựt</a:t>
                      </a:r>
                    </a:p>
                    <a:p>
                      <a:pPr marL="0" lvl="0" indent="0" algn="ctr" rtl="0">
                        <a:lnSpc>
                          <a:spcPct val="150000"/>
                        </a:lnSpc>
                        <a:spcBef>
                          <a:spcPts val="0"/>
                        </a:spcBef>
                        <a:spcAft>
                          <a:spcPts val="0"/>
                        </a:spcAft>
                        <a:buNone/>
                      </a:pPr>
                      <a:r>
                        <a:rPr lang="en-US" sz="1600" b="1" baseline="0">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2001207176</a:t>
                      </a:r>
                      <a:endParaRPr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US"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ERD,</a:t>
                      </a:r>
                      <a:r>
                        <a:rPr lang="en-US" sz="1400" baseline="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 Code user, lý thuyết PDO kết nối CSDL</a:t>
                      </a:r>
                      <a:endParaRPr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rPr>
                        <a:t>100%</a:t>
                      </a:r>
                    </a:p>
                    <a:p>
                      <a:pPr marL="0" lvl="0" indent="0" algn="ctr" rtl="0">
                        <a:spcBef>
                          <a:spcPts val="0"/>
                        </a:spcBef>
                        <a:spcAft>
                          <a:spcPts val="1600"/>
                        </a:spcAft>
                        <a:buNone/>
                      </a:pPr>
                      <a:endParaRPr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629343">
                <a:tc>
                  <a:txBody>
                    <a:bodyPr/>
                    <a:lstStyle/>
                    <a:p>
                      <a:pPr marL="0" lvl="0" indent="0" algn="ctr" rtl="0">
                        <a:lnSpc>
                          <a:spcPct val="150000"/>
                        </a:lnSpc>
                        <a:spcBef>
                          <a:spcPts val="0"/>
                        </a:spcBef>
                        <a:spcAft>
                          <a:spcPts val="0"/>
                        </a:spcAft>
                        <a:buNone/>
                      </a:pPr>
                      <a:r>
                        <a:rPr lang="en-US"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Nguyễn</a:t>
                      </a:r>
                      <a:r>
                        <a:rPr lang="en-US" sz="1600" b="1" baseline="0">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 Hữu Trung</a:t>
                      </a:r>
                    </a:p>
                    <a:p>
                      <a:pPr marL="0" lvl="0" indent="0" algn="ctr" rtl="0">
                        <a:lnSpc>
                          <a:spcPct val="150000"/>
                        </a:lnSpc>
                        <a:spcBef>
                          <a:spcPts val="0"/>
                        </a:spcBef>
                        <a:spcAft>
                          <a:spcPts val="0"/>
                        </a:spcAft>
                        <a:buNone/>
                      </a:pPr>
                      <a:r>
                        <a:rPr lang="en-US" sz="1600" b="1" baseline="0">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rPr>
                        <a:t>2001206944</a:t>
                      </a:r>
                      <a:endParaRPr sz="1600" b="1">
                        <a:solidFill>
                          <a:schemeClr val="accent5"/>
                        </a:solidFill>
                        <a:latin typeface="Times New Roman" panose="02020603050405020304" pitchFamily="18" charset="0"/>
                        <a:ea typeface="Tahoma" panose="020B0604030504040204" pitchFamily="34" charset="0"/>
                        <a:cs typeface="Times New Roman" panose="02020603050405020304" pitchFamily="18" charset="0"/>
                        <a:sym typeface="Poppins"/>
                      </a:endParaRPr>
                    </a:p>
                  </a:txBody>
                  <a:tcPr marL="91425" marR="91425" marT="0" marB="0" anchor="ctr">
                    <a:lnL w="19050" cap="flat" cmpd="sng">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Nhập</a:t>
                      </a:r>
                      <a:r>
                        <a:rPr lang="en-US" sz="1400" baseline="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rPr>
                        <a:t> liệu, Code admin, lý thuyết </a:t>
                      </a:r>
                      <a:r>
                        <a:rPr lang="en-US">
                          <a:solidFill>
                            <a:schemeClr val="bg2"/>
                          </a:solidFill>
                          <a:latin typeface="Times New Roman" panose="02020603050405020304" pitchFamily="18" charset="0"/>
                          <a:cs typeface="Times New Roman" panose="02020603050405020304" pitchFamily="18" charset="0"/>
                        </a:rPr>
                        <a:t>Codeigniter Framwork và MVC</a:t>
                      </a:r>
                      <a:endParaRPr sz="1400">
                        <a:solidFill>
                          <a:schemeClr val="bg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lgn="ctr">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rPr>
                        <a:t>100%</a:t>
                      </a:r>
                    </a:p>
                    <a:p>
                      <a:pPr marL="0" lvl="0" indent="0" algn="ctr" rtl="0">
                        <a:spcBef>
                          <a:spcPts val="0"/>
                        </a:spcBef>
                        <a:spcAft>
                          <a:spcPts val="0"/>
                        </a:spcAft>
                        <a:buNone/>
                      </a:pPr>
                      <a:endParaRPr sz="1400">
                        <a:solidFill>
                          <a:schemeClr val="dk2"/>
                        </a:solidFill>
                        <a:latin typeface="Times New Roman" panose="02020603050405020304" pitchFamily="18" charset="0"/>
                        <a:ea typeface="Tahoma" panose="020B0604030504040204" pitchFamily="34" charset="0"/>
                        <a:cs typeface="Times New Roman" panose="02020603050405020304" pitchFamily="18" charset="0"/>
                        <a:sym typeface="Poppins Medium"/>
                      </a:endParaRPr>
                    </a:p>
                  </a:txBody>
                  <a:tcPr marL="91425" marR="91425" marT="0" marB="0" anchor="ctr">
                    <a:lnL w="19050" cap="flat" cmpd="sng" algn="ctr">
                      <a:solidFill>
                        <a:schemeClr val="accent1">
                          <a:alpha val="0"/>
                        </a:schemeClr>
                      </a:solidFill>
                      <a:prstDash val="solid"/>
                      <a:round/>
                      <a:headEnd type="none" w="sm" len="sm"/>
                      <a:tailEnd type="none" w="sm" len="sm"/>
                    </a:lnL>
                    <a:lnR w="19050" cap="flat" cmpd="sng" algn="ctr">
                      <a:solidFill>
                        <a:schemeClr val="accent1">
                          <a:alpha val="0"/>
                        </a:schemeClr>
                      </a:solidFill>
                      <a:prstDash val="solid"/>
                      <a:round/>
                      <a:headEnd type="none" w="sm" len="sm"/>
                      <a:tailEnd type="none" w="sm" len="sm"/>
                    </a:lnR>
                    <a:lnT w="19050" cap="flat" cmpd="sng" algn="ctr">
                      <a:solidFill>
                        <a:schemeClr val="accent1">
                          <a:alpha val="0"/>
                        </a:schemeClr>
                      </a:solidFill>
                      <a:prstDash val="solid"/>
                      <a:round/>
                      <a:headEnd type="none" w="sm" len="sm"/>
                      <a:tailEnd type="none" w="sm" len="sm"/>
                    </a:lnT>
                    <a:lnB w="19050" cap="flat" cmpd="sng" algn="ctr">
                      <a:solidFill>
                        <a:schemeClr val="accent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sp>
        <p:nvSpPr>
          <p:cNvPr id="977" name="Google Shape;977;p44"/>
          <p:cNvSpPr/>
          <p:nvPr/>
        </p:nvSpPr>
        <p:spPr>
          <a:xfrm rot="1033038" flipH="1">
            <a:off x="8102183" y="624795"/>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720000" y="221456"/>
            <a:ext cx="8038238" cy="796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a:latin typeface="Times New Roman" panose="02020603050405020304" pitchFamily="18" charset="0"/>
                <a:ea typeface="Tahoma" panose="020B0604030504040204" pitchFamily="34" charset="0"/>
                <a:cs typeface="Times New Roman" panose="02020603050405020304" pitchFamily="18" charset="0"/>
              </a:rPr>
              <a:t>Ưu nhược điểm file text</a:t>
            </a:r>
            <a:endParaRPr sz="3600"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5" name="Google Shape;1215;p48"/>
          <p:cNvSpPr txBox="1">
            <a:spLocks noGrp="1"/>
          </p:cNvSpPr>
          <p:nvPr>
            <p:ph type="subTitle" idx="1"/>
          </p:nvPr>
        </p:nvSpPr>
        <p:spPr>
          <a:xfrm>
            <a:off x="609569" y="870242"/>
            <a:ext cx="7620029" cy="3709131"/>
          </a:xfrm>
          <a:prstGeom prst="rect">
            <a:avLst/>
          </a:prstGeom>
        </p:spPr>
        <p:txBody>
          <a:bodyPr spcFirstLastPara="1" wrap="square" lIns="91425" tIns="91425" rIns="91425" bIns="91425" anchor="t" anchorCtr="0">
            <a:noAutofit/>
          </a:bodyPr>
          <a:lstStyle/>
          <a:p>
            <a:pPr marL="285750" indent="-285750" algn="just">
              <a:lnSpc>
                <a:spcPct val="150000"/>
              </a:lnSpc>
              <a:buFont typeface="Wingdings" panose="05000000000000000000" pitchFamily="2" charset="2"/>
              <a:buChar char="Ø"/>
            </a:pPr>
            <a:r>
              <a:rPr lang="en-US" sz="2000">
                <a:latin typeface="Times New Roman" panose="02020603050405020304" pitchFamily="18" charset="0"/>
                <a:ea typeface="Tahoma" panose="020B0604030504040204" pitchFamily="34" charset="0"/>
                <a:cs typeface="Times New Roman" panose="02020603050405020304" pitchFamily="18" charset="0"/>
              </a:rPr>
              <a:t>Ưu điểm</a:t>
            </a:r>
          </a:p>
          <a:p>
            <a:pPr algn="just">
              <a:lnSpc>
                <a:spcPct val="150000"/>
              </a:lnSpc>
              <a:buFont typeface="Courier New" panose="02070309020205020404" pitchFamily="49" charset="0"/>
              <a:buChar char="o"/>
            </a:pPr>
            <a:r>
              <a:rPr lang="vi-VN" sz="2000">
                <a:latin typeface="Times New Roman" panose="02020603050405020304" pitchFamily="18" charset="0"/>
                <a:ea typeface="Tahoma" panose="020B0604030504040204" pitchFamily="34" charset="0"/>
                <a:cs typeface="Times New Roman" panose="02020603050405020304" pitchFamily="18" charset="0"/>
              </a:rPr>
              <a:t>File TXT có kích thước rất nhỏ</a:t>
            </a:r>
            <a:r>
              <a:rPr lang="en-US" sz="2000">
                <a:latin typeface="Times New Roman" panose="02020603050405020304" pitchFamily="18" charset="0"/>
                <a:ea typeface="Tahoma" panose="020B0604030504040204" pitchFamily="34" charset="0"/>
                <a:cs typeface="Times New Roman" panose="02020603050405020304" pitchFamily="18" charset="0"/>
              </a:rPr>
              <a:t> </a:t>
            </a:r>
            <a:r>
              <a:rPr lang="vi-VN" sz="2000">
                <a:latin typeface="Times New Roman" panose="02020603050405020304" pitchFamily="18" charset="0"/>
                <a:ea typeface="Tahoma" panose="020B0604030504040204" pitchFamily="34" charset="0"/>
                <a:cs typeface="Times New Roman" panose="02020603050405020304" pitchFamily="18" charset="0"/>
              </a:rPr>
              <a:t>nhưng có thể lưu trữ rất nhiều nội dung.</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buFont typeface="Courier New" panose="02070309020205020404" pitchFamily="49" charset="0"/>
              <a:buChar char="o"/>
            </a:pPr>
            <a:r>
              <a:rPr lang="vi-VN" sz="2000">
                <a:latin typeface="Times New Roman" panose="02020603050405020304" pitchFamily="18" charset="0"/>
                <a:ea typeface="Tahoma" panose="020B0604030504040204" pitchFamily="34" charset="0"/>
                <a:cs typeface="Times New Roman" panose="02020603050405020304" pitchFamily="18" charset="0"/>
              </a:rPr>
              <a:t>Dễ dàng khôi phục và xử lý dữ liệu khác nhau trong file txt</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buFont typeface="Courier New" panose="02070309020205020404" pitchFamily="49" charset="0"/>
              <a:buChar char="o"/>
            </a:pPr>
            <a:r>
              <a:rPr lang="vi-VN" sz="2000">
                <a:latin typeface="Times New Roman" panose="02020603050405020304" pitchFamily="18" charset="0"/>
                <a:ea typeface="Tahoma" panose="020B0604030504040204" pitchFamily="34" charset="0"/>
                <a:cs typeface="Times New Roman" panose="02020603050405020304" pitchFamily="18" charset="0"/>
              </a:rPr>
              <a:t>Không cần các bộ ứng dụng nặng để mở file txt.</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a:latin typeface="Times New Roman" panose="02020603050405020304" pitchFamily="18" charset="0"/>
                <a:ea typeface="Tahoma" panose="020B0604030504040204" pitchFamily="34" charset="0"/>
                <a:cs typeface="Times New Roman" panose="02020603050405020304" pitchFamily="18" charset="0"/>
              </a:rPr>
              <a:t>Nhược điểm</a:t>
            </a:r>
          </a:p>
          <a:p>
            <a:pPr algn="just">
              <a:lnSpc>
                <a:spcPct val="150000"/>
              </a:lnSpc>
              <a:buFont typeface="Courier New" panose="02070309020205020404" pitchFamily="49" charset="0"/>
              <a:buChar char="o"/>
            </a:pPr>
            <a:r>
              <a:rPr lang="vi-VN" sz="2000">
                <a:latin typeface="Times New Roman" panose="02020603050405020304" pitchFamily="18" charset="0"/>
                <a:ea typeface="Tahoma" panose="020B0604030504040204" pitchFamily="34" charset="0"/>
                <a:cs typeface="Times New Roman" panose="02020603050405020304" pitchFamily="18" charset="0"/>
              </a:rPr>
              <a:t>Không thể chèn hình ảnh </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0" lvl="0" indent="0" algn="l" rtl="0">
              <a:spcBef>
                <a:spcPts val="0"/>
              </a:spcBef>
              <a:spcAft>
                <a:spcPts val="0"/>
              </a:spcAft>
            </a:pPr>
            <a:endParaRPr>
              <a:latin typeface="Times New Roman" panose="02020603050405020304" pitchFamily="18" charset="0"/>
              <a:cs typeface="Times New Roman" panose="02020603050405020304" pitchFamily="18" charset="0"/>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83186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720000" y="221456"/>
            <a:ext cx="8038238" cy="796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panose="02020603050405020304" pitchFamily="18" charset="0"/>
                <a:ea typeface="Tahoma" panose="020B0604030504040204" pitchFamily="34" charset="0"/>
                <a:cs typeface="Times New Roman" panose="02020603050405020304" pitchFamily="18" charset="0"/>
              </a:rPr>
              <a:t>Hướng Đối Tượng Trong PHP</a:t>
            </a:r>
            <a:endParaRPr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6" name="Google Shape;1216;p48"/>
          <p:cNvSpPr txBox="1">
            <a:spLocks noGrp="1"/>
          </p:cNvSpPr>
          <p:nvPr>
            <p:ph type="subTitle" idx="2"/>
          </p:nvPr>
        </p:nvSpPr>
        <p:spPr>
          <a:xfrm>
            <a:off x="362320" y="839132"/>
            <a:ext cx="8395918" cy="1528021"/>
          </a:xfrm>
          <a:prstGeom prst="rect">
            <a:avLst/>
          </a:prstGeom>
        </p:spPr>
        <p:txBody>
          <a:bodyPr spcFirstLastPara="1" wrap="square" lIns="91425" tIns="91425" rIns="91425" bIns="91425" anchor="t" anchorCtr="0">
            <a:noAutofit/>
          </a:bodyPr>
          <a:lstStyle/>
          <a:p>
            <a:pPr marL="0" lvl="0" indent="0" algn="just">
              <a:lnSpc>
                <a:spcPct val="150000"/>
              </a:lnSpc>
            </a:pPr>
            <a:r>
              <a:rPr lang="vi-VN" sz="2000">
                <a:latin typeface="Times New Roman" panose="02020603050405020304" pitchFamily="18" charset="0"/>
                <a:ea typeface="Tahoma" panose="020B0604030504040204" pitchFamily="34" charset="0"/>
                <a:cs typeface="Times New Roman" panose="02020603050405020304" pitchFamily="18" charset="0"/>
              </a:rPr>
              <a:t>Lập trình hướng đối tượng (Object Oriented Programming - OOP) là một cách nhìn mới, định hướng tư duy mới, phong cách mới trong lập trình. Lấy </a:t>
            </a:r>
            <a:r>
              <a:rPr lang="vi-VN" sz="2000">
                <a:solidFill>
                  <a:srgbClr val="FF0000"/>
                </a:solidFill>
                <a:latin typeface="Times New Roman" panose="02020603050405020304" pitchFamily="18" charset="0"/>
                <a:ea typeface="Tahoma" panose="020B0604030504040204" pitchFamily="34" charset="0"/>
                <a:cs typeface="Times New Roman" panose="02020603050405020304" pitchFamily="18" charset="0"/>
              </a:rPr>
              <a:t>đối tượng làm nền tảng</a:t>
            </a:r>
            <a:r>
              <a:rPr lang="vi-VN" sz="2000">
                <a:latin typeface="Times New Roman" panose="02020603050405020304" pitchFamily="18" charset="0"/>
                <a:ea typeface="Tahoma" panose="020B0604030504040204" pitchFamily="34" charset="0"/>
                <a:cs typeface="Times New Roman" panose="02020603050405020304" pitchFamily="18" charset="0"/>
              </a:rPr>
              <a:t> để xây dựng giải thuật, xây dựng chương trình</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0" lvl="0" indent="0" algn="just">
              <a:lnSpc>
                <a:spcPct val="150000"/>
              </a:lnSpc>
            </a:pPr>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49" name="Google Shape;1216;p48"/>
          <p:cNvSpPr txBox="1">
            <a:spLocks noGrp="1"/>
          </p:cNvSpPr>
          <p:nvPr>
            <p:ph type="subTitle" idx="2"/>
          </p:nvPr>
        </p:nvSpPr>
        <p:spPr>
          <a:xfrm>
            <a:off x="1148132" y="2367154"/>
            <a:ext cx="6038481" cy="2226278"/>
          </a:xfrm>
          <a:prstGeom prst="rect">
            <a:avLst/>
          </a:prstGeom>
        </p:spPr>
        <p:txBody>
          <a:bodyPr spcFirstLastPara="1" wrap="square" lIns="91425" tIns="91425" rIns="91425" bIns="91425" anchor="t" anchorCtr="0">
            <a:noAutofit/>
          </a:bodyPr>
          <a:lstStyle/>
          <a:p>
            <a:pPr marL="0" lvl="0" indent="0" algn="just">
              <a:lnSpc>
                <a:spcPct val="150000"/>
              </a:lnSpc>
            </a:pPr>
            <a:r>
              <a:rPr lang="vi-VN" sz="2000">
                <a:latin typeface="Times New Roman" panose="02020603050405020304" pitchFamily="18" charset="0"/>
                <a:ea typeface="Tahoma" panose="020B0604030504040204" pitchFamily="34" charset="0"/>
                <a:cs typeface="Times New Roman" panose="02020603050405020304" pitchFamily="18" charset="0"/>
              </a:rPr>
              <a:t>Lập trình hướng đối tượng có 4 tính chất cơ bản:</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vi-VN" sz="2000">
                <a:latin typeface="Times New Roman" panose="02020603050405020304" pitchFamily="18" charset="0"/>
                <a:ea typeface="Tahoma" panose="020B0604030504040204" pitchFamily="34" charset="0"/>
                <a:cs typeface="Times New Roman" panose="02020603050405020304" pitchFamily="18" charset="0"/>
              </a:rPr>
              <a:t>Tính trừu tượng (abstraction)</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vi-VN" sz="2000">
                <a:latin typeface="Times New Roman" panose="02020603050405020304" pitchFamily="18" charset="0"/>
                <a:ea typeface="Tahoma" panose="020B0604030504040204" pitchFamily="34" charset="0"/>
                <a:cs typeface="Times New Roman" panose="02020603050405020304" pitchFamily="18" charset="0"/>
              </a:rPr>
              <a:t>Tính kế thừa (inheritance)</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vi-VN" sz="2000">
                <a:latin typeface="Times New Roman" panose="02020603050405020304" pitchFamily="18" charset="0"/>
                <a:ea typeface="Tahoma" panose="020B0604030504040204" pitchFamily="34" charset="0"/>
                <a:cs typeface="Times New Roman" panose="02020603050405020304" pitchFamily="18" charset="0"/>
              </a:rPr>
              <a:t>Tính đóng gói (encapsulation)</a:t>
            </a:r>
            <a:endParaRPr lang="en-US" sz="200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vi-VN" sz="2000">
                <a:latin typeface="Times New Roman" panose="02020603050405020304" pitchFamily="18" charset="0"/>
                <a:ea typeface="Tahoma" panose="020B0604030504040204" pitchFamily="34" charset="0"/>
                <a:cs typeface="Times New Roman" panose="02020603050405020304" pitchFamily="18" charset="0"/>
              </a:rPr>
              <a:t>Tính đa hình (polymorphism)</a:t>
            </a:r>
            <a:endParaRPr sz="200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2515114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16">
                                            <p:txEl>
                                              <p:pRg st="0" end="0"/>
                                            </p:txEl>
                                          </p:spTgt>
                                        </p:tgtEl>
                                        <p:attrNameLst>
                                          <p:attrName>style.visibility</p:attrName>
                                        </p:attrNameLst>
                                      </p:cBhvr>
                                      <p:to>
                                        <p:strVal val="visible"/>
                                      </p:to>
                                    </p:set>
                                    <p:animEffect transition="in" filter="barn(inVertical)">
                                      <p:cBhvr>
                                        <p:cTn id="7" dur="500"/>
                                        <p:tgtEl>
                                          <p:spTgt spid="1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 calcmode="lin" valueType="num">
                                      <p:cBhvr additive="base">
                                        <p:cTn id="12"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9">
                                            <p:txEl>
                                              <p:pRg st="1" end="1"/>
                                            </p:txEl>
                                          </p:spTgt>
                                        </p:tgtEl>
                                        <p:attrNameLst>
                                          <p:attrName>style.visibility</p:attrName>
                                        </p:attrNameLst>
                                      </p:cBhvr>
                                      <p:to>
                                        <p:strVal val="visible"/>
                                      </p:to>
                                    </p:set>
                                    <p:anim calcmode="lin" valueType="num">
                                      <p:cBhvr additive="base">
                                        <p:cTn id="16"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9">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9">
                                            <p:txEl>
                                              <p:pRg st="2" end="2"/>
                                            </p:txEl>
                                          </p:spTgt>
                                        </p:tgtEl>
                                        <p:attrNameLst>
                                          <p:attrName>style.visibility</p:attrName>
                                        </p:attrNameLst>
                                      </p:cBhvr>
                                      <p:to>
                                        <p:strVal val="visible"/>
                                      </p:to>
                                    </p:set>
                                    <p:anim calcmode="lin" valueType="num">
                                      <p:cBhvr additive="base">
                                        <p:cTn id="20"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9">
                                            <p:txEl>
                                              <p:pRg st="3" end="3"/>
                                            </p:txEl>
                                          </p:spTgt>
                                        </p:tgtEl>
                                        <p:attrNameLst>
                                          <p:attrName>style.visibility</p:attrName>
                                        </p:attrNameLst>
                                      </p:cBhvr>
                                      <p:to>
                                        <p:strVal val="visible"/>
                                      </p:to>
                                    </p:set>
                                    <p:anim calcmode="lin" valueType="num">
                                      <p:cBhvr additive="base">
                                        <p:cTn id="24"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9">
                                            <p:txEl>
                                              <p:pRg st="4" end="4"/>
                                            </p:txEl>
                                          </p:spTgt>
                                        </p:tgtEl>
                                        <p:attrNameLst>
                                          <p:attrName>style.visibility</p:attrName>
                                        </p:attrNameLst>
                                      </p:cBhvr>
                                      <p:to>
                                        <p:strVal val="visible"/>
                                      </p:to>
                                    </p:set>
                                    <p:anim calcmode="lin" valueType="num">
                                      <p:cBhvr additive="base">
                                        <p:cTn id="28"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 grpId="0" build="p"/>
      <p:bldP spid="4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720000" y="221456"/>
            <a:ext cx="7766776" cy="617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ea typeface="Tahoma" panose="020B0604030504040204" pitchFamily="34" charset="0"/>
                <a:cs typeface="Times New Roman" panose="02020603050405020304" pitchFamily="18" charset="0"/>
              </a:rPr>
              <a:t>Hướng đối tượng kết hợp file text trong PHP</a:t>
            </a:r>
            <a:endParaRPr sz="2800"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720000" y="892190"/>
            <a:ext cx="5943600" cy="1918970"/>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720000" y="839131"/>
            <a:ext cx="5943600" cy="4213860"/>
          </a:xfrm>
          <a:prstGeom prst="rect">
            <a:avLst/>
          </a:prstGeom>
        </p:spPr>
      </p:pic>
    </p:spTree>
    <p:extLst>
      <p:ext uri="{BB962C8B-B14F-4D97-AF65-F5344CB8AC3E}">
        <p14:creationId xmlns:p14="http://schemas.microsoft.com/office/powerpoint/2010/main" val="249782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720000" y="221456"/>
            <a:ext cx="7766776" cy="617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ea typeface="Tahoma" panose="020B0604030504040204" pitchFamily="34" charset="0"/>
                <a:cs typeface="Times New Roman" panose="02020603050405020304" pitchFamily="18" charset="0"/>
              </a:rPr>
              <a:t>Hướng đối tượng kết hợp file text trong PHP</a:t>
            </a:r>
            <a:endParaRPr sz="2800"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19999" y="839131"/>
            <a:ext cx="6066563" cy="3454263"/>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781480" y="839131"/>
            <a:ext cx="5943600" cy="2968625"/>
          </a:xfrm>
          <a:prstGeom prst="rect">
            <a:avLst/>
          </a:prstGeom>
        </p:spPr>
      </p:pic>
    </p:spTree>
    <p:extLst>
      <p:ext uri="{BB962C8B-B14F-4D97-AF65-F5344CB8AC3E}">
        <p14:creationId xmlns:p14="http://schemas.microsoft.com/office/powerpoint/2010/main" val="3921794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43"/>
          <p:cNvGrpSpPr/>
          <p:nvPr/>
        </p:nvGrpSpPr>
        <p:grpSpPr>
          <a:xfrm>
            <a:off x="956474" y="3366425"/>
            <a:ext cx="2516081" cy="1892012"/>
            <a:chOff x="6124300" y="3504150"/>
            <a:chExt cx="1190875" cy="895500"/>
          </a:xfrm>
        </p:grpSpPr>
        <p:sp>
          <p:nvSpPr>
            <p:cNvPr id="844" name="Google Shape;844;p43"/>
            <p:cNvSpPr/>
            <p:nvPr/>
          </p:nvSpPr>
          <p:spPr>
            <a:xfrm>
              <a:off x="6738275" y="3728450"/>
              <a:ext cx="108925" cy="10892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124300" y="3504150"/>
              <a:ext cx="786075" cy="895500"/>
            </a:xfrm>
            <a:custGeom>
              <a:avLst/>
              <a:gdLst/>
              <a:ahLst/>
              <a:cxnLst/>
              <a:rect l="l" t="t" r="r" b="b"/>
              <a:pathLst>
                <a:path w="31443" h="35820" extrusionOk="0">
                  <a:moveTo>
                    <a:pt x="332" y="0"/>
                  </a:moveTo>
                  <a:cubicBezTo>
                    <a:pt x="172" y="0"/>
                    <a:pt x="0" y="112"/>
                    <a:pt x="0" y="319"/>
                  </a:cubicBezTo>
                  <a:cubicBezTo>
                    <a:pt x="2" y="5011"/>
                    <a:pt x="430" y="9697"/>
                    <a:pt x="1297" y="14310"/>
                  </a:cubicBezTo>
                  <a:cubicBezTo>
                    <a:pt x="1660" y="16238"/>
                    <a:pt x="2078" y="18167"/>
                    <a:pt x="2616" y="20055"/>
                  </a:cubicBezTo>
                  <a:cubicBezTo>
                    <a:pt x="3101" y="21762"/>
                    <a:pt x="3761" y="23483"/>
                    <a:pt x="4940" y="24840"/>
                  </a:cubicBezTo>
                  <a:cubicBezTo>
                    <a:pt x="6997" y="27205"/>
                    <a:pt x="10184" y="28047"/>
                    <a:pt x="13203" y="28248"/>
                  </a:cubicBezTo>
                  <a:cubicBezTo>
                    <a:pt x="13835" y="28290"/>
                    <a:pt x="14469" y="28305"/>
                    <a:pt x="15105" y="28305"/>
                  </a:cubicBezTo>
                  <a:cubicBezTo>
                    <a:pt x="16617" y="28305"/>
                    <a:pt x="18137" y="28221"/>
                    <a:pt x="19650" y="28221"/>
                  </a:cubicBezTo>
                  <a:cubicBezTo>
                    <a:pt x="21357" y="28221"/>
                    <a:pt x="23055" y="28328"/>
                    <a:pt x="24720" y="28784"/>
                  </a:cubicBezTo>
                  <a:cubicBezTo>
                    <a:pt x="27777" y="29619"/>
                    <a:pt x="30838" y="32146"/>
                    <a:pt x="30792" y="35552"/>
                  </a:cubicBezTo>
                  <a:cubicBezTo>
                    <a:pt x="30790" y="35734"/>
                    <a:pt x="30919" y="35819"/>
                    <a:pt x="31059" y="35819"/>
                  </a:cubicBezTo>
                  <a:cubicBezTo>
                    <a:pt x="31219" y="35819"/>
                    <a:pt x="31393" y="35707"/>
                    <a:pt x="31396" y="35502"/>
                  </a:cubicBezTo>
                  <a:cubicBezTo>
                    <a:pt x="31442" y="32014"/>
                    <a:pt x="28442" y="29351"/>
                    <a:pt x="25340" y="28341"/>
                  </a:cubicBezTo>
                  <a:cubicBezTo>
                    <a:pt x="23522" y="27749"/>
                    <a:pt x="21641" y="27616"/>
                    <a:pt x="19747" y="27616"/>
                  </a:cubicBezTo>
                  <a:cubicBezTo>
                    <a:pt x="18201" y="27616"/>
                    <a:pt x="16647" y="27705"/>
                    <a:pt x="15111" y="27705"/>
                  </a:cubicBezTo>
                  <a:cubicBezTo>
                    <a:pt x="14726" y="27705"/>
                    <a:pt x="14341" y="27699"/>
                    <a:pt x="13959" y="27685"/>
                  </a:cubicBezTo>
                  <a:cubicBezTo>
                    <a:pt x="10711" y="27568"/>
                    <a:pt x="7100" y="26773"/>
                    <a:pt x="5055" y="24018"/>
                  </a:cubicBezTo>
                  <a:cubicBezTo>
                    <a:pt x="3952" y="22533"/>
                    <a:pt x="3401" y="20727"/>
                    <a:pt x="2945" y="18957"/>
                  </a:cubicBezTo>
                  <a:cubicBezTo>
                    <a:pt x="2409" y="16870"/>
                    <a:pt x="1967" y="14765"/>
                    <a:pt x="1615" y="12643"/>
                  </a:cubicBezTo>
                  <a:cubicBezTo>
                    <a:pt x="938" y="8553"/>
                    <a:pt x="606" y="4413"/>
                    <a:pt x="603" y="268"/>
                  </a:cubicBezTo>
                  <a:cubicBezTo>
                    <a:pt x="603" y="86"/>
                    <a:pt x="47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971200" y="3905525"/>
              <a:ext cx="51250" cy="47250"/>
            </a:xfrm>
            <a:custGeom>
              <a:avLst/>
              <a:gdLst/>
              <a:ahLst/>
              <a:cxnLst/>
              <a:rect l="l" t="t" r="r" b="b"/>
              <a:pathLst>
                <a:path w="2050" h="1890" extrusionOk="0">
                  <a:moveTo>
                    <a:pt x="985" y="0"/>
                  </a:moveTo>
                  <a:cubicBezTo>
                    <a:pt x="824" y="0"/>
                    <a:pt x="664" y="41"/>
                    <a:pt x="518" y="123"/>
                  </a:cubicBezTo>
                  <a:cubicBezTo>
                    <a:pt x="186" y="312"/>
                    <a:pt x="0" y="682"/>
                    <a:pt x="47" y="1061"/>
                  </a:cubicBezTo>
                  <a:cubicBezTo>
                    <a:pt x="94" y="1440"/>
                    <a:pt x="365" y="1754"/>
                    <a:pt x="733" y="1855"/>
                  </a:cubicBezTo>
                  <a:cubicBezTo>
                    <a:pt x="817" y="1878"/>
                    <a:pt x="901" y="1889"/>
                    <a:pt x="985" y="1889"/>
                  </a:cubicBezTo>
                  <a:cubicBezTo>
                    <a:pt x="1271" y="1889"/>
                    <a:pt x="1547" y="1758"/>
                    <a:pt x="1729" y="1525"/>
                  </a:cubicBezTo>
                  <a:cubicBezTo>
                    <a:pt x="2050" y="1114"/>
                    <a:pt x="1976" y="520"/>
                    <a:pt x="1566" y="200"/>
                  </a:cubicBezTo>
                  <a:cubicBezTo>
                    <a:pt x="1396" y="68"/>
                    <a:pt x="1191"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679350" y="4038450"/>
              <a:ext cx="113850" cy="105825"/>
            </a:xfrm>
            <a:custGeom>
              <a:avLst/>
              <a:gdLst/>
              <a:ahLst/>
              <a:cxnLst/>
              <a:rect l="l" t="t" r="r" b="b"/>
              <a:pathLst>
                <a:path w="4554" h="4233" extrusionOk="0">
                  <a:moveTo>
                    <a:pt x="2274" y="0"/>
                  </a:moveTo>
                  <a:cubicBezTo>
                    <a:pt x="1256" y="0"/>
                    <a:pt x="358" y="738"/>
                    <a:pt x="188" y="1776"/>
                  </a:cubicBezTo>
                  <a:cubicBezTo>
                    <a:pt x="0" y="2928"/>
                    <a:pt x="782" y="4016"/>
                    <a:pt x="1936" y="4204"/>
                  </a:cubicBezTo>
                  <a:cubicBezTo>
                    <a:pt x="2051" y="4223"/>
                    <a:pt x="2166" y="4232"/>
                    <a:pt x="2280" y="4232"/>
                  </a:cubicBezTo>
                  <a:cubicBezTo>
                    <a:pt x="3298" y="4232"/>
                    <a:pt x="4196" y="3495"/>
                    <a:pt x="4365" y="2457"/>
                  </a:cubicBezTo>
                  <a:cubicBezTo>
                    <a:pt x="4554" y="1303"/>
                    <a:pt x="3770" y="216"/>
                    <a:pt x="2618" y="28"/>
                  </a:cubicBezTo>
                  <a:cubicBezTo>
                    <a:pt x="2502" y="9"/>
                    <a:pt x="2388" y="0"/>
                    <a:pt x="2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3"/>
          <p:cNvGrpSpPr/>
          <p:nvPr/>
        </p:nvGrpSpPr>
        <p:grpSpPr>
          <a:xfrm rot="4218342">
            <a:off x="1503172" y="1876953"/>
            <a:ext cx="369223" cy="468748"/>
            <a:chOff x="2225700" y="3566825"/>
            <a:chExt cx="369225" cy="468750"/>
          </a:xfrm>
        </p:grpSpPr>
        <p:sp>
          <p:nvSpPr>
            <p:cNvPr id="851" name="Google Shape;851;p43"/>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382401" y="1954228"/>
            <a:ext cx="523929" cy="668831"/>
            <a:chOff x="1836500" y="3644325"/>
            <a:chExt cx="293600" cy="374800"/>
          </a:xfrm>
        </p:grpSpPr>
        <p:sp>
          <p:nvSpPr>
            <p:cNvPr id="858" name="Google Shape;858;p43"/>
            <p:cNvSpPr/>
            <p:nvPr/>
          </p:nvSpPr>
          <p:spPr>
            <a:xfrm>
              <a:off x="1836500" y="3644325"/>
              <a:ext cx="293600" cy="374800"/>
            </a:xfrm>
            <a:custGeom>
              <a:avLst/>
              <a:gdLst/>
              <a:ahLst/>
              <a:cxnLst/>
              <a:rect l="l" t="t" r="r" b="b"/>
              <a:pathLst>
                <a:path w="11744" h="14992" extrusionOk="0">
                  <a:moveTo>
                    <a:pt x="3032" y="0"/>
                  </a:moveTo>
                  <a:cubicBezTo>
                    <a:pt x="2674" y="0"/>
                    <a:pt x="2311" y="72"/>
                    <a:pt x="1962" y="225"/>
                  </a:cubicBezTo>
                  <a:cubicBezTo>
                    <a:pt x="614" y="817"/>
                    <a:pt x="0" y="2389"/>
                    <a:pt x="592" y="3737"/>
                  </a:cubicBezTo>
                  <a:cubicBezTo>
                    <a:pt x="785" y="4179"/>
                    <a:pt x="1095" y="4560"/>
                    <a:pt x="1489" y="4840"/>
                  </a:cubicBezTo>
                  <a:cubicBezTo>
                    <a:pt x="851" y="6100"/>
                    <a:pt x="1010" y="7617"/>
                    <a:pt x="1894" y="8718"/>
                  </a:cubicBezTo>
                  <a:cubicBezTo>
                    <a:pt x="1505" y="9841"/>
                    <a:pt x="1554" y="11072"/>
                    <a:pt x="2033" y="12160"/>
                  </a:cubicBezTo>
                  <a:cubicBezTo>
                    <a:pt x="2811" y="13934"/>
                    <a:pt x="4546" y="14991"/>
                    <a:pt x="6366" y="14991"/>
                  </a:cubicBezTo>
                  <a:cubicBezTo>
                    <a:pt x="7000" y="14991"/>
                    <a:pt x="7645" y="14863"/>
                    <a:pt x="8263" y="14592"/>
                  </a:cubicBezTo>
                  <a:cubicBezTo>
                    <a:pt x="10655" y="13544"/>
                    <a:pt x="11743" y="10754"/>
                    <a:pt x="10695" y="8362"/>
                  </a:cubicBezTo>
                  <a:cubicBezTo>
                    <a:pt x="10218" y="7271"/>
                    <a:pt x="9347" y="6402"/>
                    <a:pt x="8256" y="5928"/>
                  </a:cubicBezTo>
                  <a:cubicBezTo>
                    <a:pt x="8045" y="4531"/>
                    <a:pt x="7036" y="3386"/>
                    <a:pt x="5678" y="3002"/>
                  </a:cubicBezTo>
                  <a:cubicBezTo>
                    <a:pt x="5739" y="2523"/>
                    <a:pt x="5669" y="2037"/>
                    <a:pt x="5474" y="1595"/>
                  </a:cubicBezTo>
                  <a:cubicBezTo>
                    <a:pt x="5035" y="596"/>
                    <a:pt x="4058" y="0"/>
                    <a:pt x="3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884375" y="3654675"/>
              <a:ext cx="159925" cy="349750"/>
            </a:xfrm>
            <a:custGeom>
              <a:avLst/>
              <a:gdLst/>
              <a:ahLst/>
              <a:cxnLst/>
              <a:rect l="l" t="t" r="r" b="b"/>
              <a:pathLst>
                <a:path w="6397" h="13990" extrusionOk="0">
                  <a:moveTo>
                    <a:pt x="219" y="0"/>
                  </a:moveTo>
                  <a:cubicBezTo>
                    <a:pt x="193" y="0"/>
                    <a:pt x="165" y="6"/>
                    <a:pt x="139" y="18"/>
                  </a:cubicBezTo>
                  <a:cubicBezTo>
                    <a:pt x="45" y="58"/>
                    <a:pt x="1" y="158"/>
                    <a:pt x="37" y="242"/>
                  </a:cubicBezTo>
                  <a:lnTo>
                    <a:pt x="6024" y="13895"/>
                  </a:lnTo>
                  <a:cubicBezTo>
                    <a:pt x="6050" y="13954"/>
                    <a:pt x="6111" y="13989"/>
                    <a:pt x="6178" y="13989"/>
                  </a:cubicBezTo>
                  <a:cubicBezTo>
                    <a:pt x="6205" y="13989"/>
                    <a:pt x="6232" y="13984"/>
                    <a:pt x="6258" y="13973"/>
                  </a:cubicBezTo>
                  <a:cubicBezTo>
                    <a:pt x="6351" y="13931"/>
                    <a:pt x="6396" y="13831"/>
                    <a:pt x="6360" y="13748"/>
                  </a:cubicBezTo>
                  <a:lnTo>
                    <a:pt x="373" y="94"/>
                  </a:lnTo>
                  <a:cubicBezTo>
                    <a:pt x="346" y="35"/>
                    <a:pt x="286"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876550" y="3739000"/>
              <a:ext cx="123600" cy="92750"/>
            </a:xfrm>
            <a:custGeom>
              <a:avLst/>
              <a:gdLst/>
              <a:ahLst/>
              <a:cxnLst/>
              <a:rect l="l" t="t" r="r" b="b"/>
              <a:pathLst>
                <a:path w="4944" h="3710" extrusionOk="0">
                  <a:moveTo>
                    <a:pt x="4747" y="1"/>
                  </a:moveTo>
                  <a:cubicBezTo>
                    <a:pt x="4678" y="1"/>
                    <a:pt x="4612" y="42"/>
                    <a:pt x="4586" y="111"/>
                  </a:cubicBezTo>
                  <a:lnTo>
                    <a:pt x="3353" y="3270"/>
                  </a:lnTo>
                  <a:lnTo>
                    <a:pt x="254" y="2168"/>
                  </a:lnTo>
                  <a:cubicBezTo>
                    <a:pt x="235" y="2161"/>
                    <a:pt x="215" y="2158"/>
                    <a:pt x="196" y="2158"/>
                  </a:cubicBezTo>
                  <a:cubicBezTo>
                    <a:pt x="124" y="2158"/>
                    <a:pt x="58" y="2202"/>
                    <a:pt x="33" y="2273"/>
                  </a:cubicBezTo>
                  <a:cubicBezTo>
                    <a:pt x="1" y="2364"/>
                    <a:pt x="48" y="2463"/>
                    <a:pt x="138" y="2495"/>
                  </a:cubicBezTo>
                  <a:lnTo>
                    <a:pt x="3554" y="3710"/>
                  </a:lnTo>
                  <a:lnTo>
                    <a:pt x="4909" y="238"/>
                  </a:lnTo>
                  <a:cubicBezTo>
                    <a:pt x="4944" y="148"/>
                    <a:pt x="4900" y="47"/>
                    <a:pt x="4811" y="13"/>
                  </a:cubicBezTo>
                  <a:cubicBezTo>
                    <a:pt x="4790" y="5"/>
                    <a:pt x="4768"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921575" y="3832450"/>
              <a:ext cx="123600" cy="92775"/>
            </a:xfrm>
            <a:custGeom>
              <a:avLst/>
              <a:gdLst/>
              <a:ahLst/>
              <a:cxnLst/>
              <a:rect l="l" t="t" r="r" b="b"/>
              <a:pathLst>
                <a:path w="4944" h="3711" extrusionOk="0">
                  <a:moveTo>
                    <a:pt x="4747" y="0"/>
                  </a:moveTo>
                  <a:cubicBezTo>
                    <a:pt x="4678" y="0"/>
                    <a:pt x="4613" y="43"/>
                    <a:pt x="4586" y="110"/>
                  </a:cubicBezTo>
                  <a:lnTo>
                    <a:pt x="3353" y="3271"/>
                  </a:lnTo>
                  <a:lnTo>
                    <a:pt x="254" y="2168"/>
                  </a:lnTo>
                  <a:cubicBezTo>
                    <a:pt x="235" y="2162"/>
                    <a:pt x="215" y="2158"/>
                    <a:pt x="196" y="2158"/>
                  </a:cubicBezTo>
                  <a:cubicBezTo>
                    <a:pt x="125" y="2158"/>
                    <a:pt x="57" y="2203"/>
                    <a:pt x="32" y="2274"/>
                  </a:cubicBezTo>
                  <a:cubicBezTo>
                    <a:pt x="0" y="2363"/>
                    <a:pt x="47" y="2463"/>
                    <a:pt x="138" y="2495"/>
                  </a:cubicBezTo>
                  <a:lnTo>
                    <a:pt x="3554" y="3710"/>
                  </a:lnTo>
                  <a:lnTo>
                    <a:pt x="4909" y="237"/>
                  </a:lnTo>
                  <a:cubicBezTo>
                    <a:pt x="4943" y="148"/>
                    <a:pt x="4900" y="48"/>
                    <a:pt x="4810" y="12"/>
                  </a:cubicBezTo>
                  <a:cubicBezTo>
                    <a:pt x="4790" y="4"/>
                    <a:pt x="4768"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43"/>
          <p:cNvSpPr txBox="1">
            <a:spLocks noGrp="1"/>
          </p:cNvSpPr>
          <p:nvPr>
            <p:ph type="ctrTitle"/>
          </p:nvPr>
        </p:nvSpPr>
        <p:spPr>
          <a:xfrm>
            <a:off x="2343517" y="2570444"/>
            <a:ext cx="5601300" cy="7316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4400" b="1">
                <a:effectLst/>
                <a:latin typeface="Times New Roman" panose="02020603050405020304" pitchFamily="18" charset="0"/>
                <a:ea typeface="Arial" panose="020B0604020202020204" pitchFamily="34" charset="0"/>
              </a:rPr>
              <a:t>PDO kết nối CSDL trong PHP</a:t>
            </a:r>
            <a:endParaRPr sz="4400"/>
          </a:p>
        </p:txBody>
      </p:sp>
      <p:sp>
        <p:nvSpPr>
          <p:cNvPr id="864" name="Google Shape;864;p43"/>
          <p:cNvSpPr/>
          <p:nvPr/>
        </p:nvSpPr>
        <p:spPr>
          <a:xfrm>
            <a:off x="5322944" y="42444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rot="1475343">
            <a:off x="4620238" y="685224"/>
            <a:ext cx="387143" cy="404168"/>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rot="-218440">
            <a:off x="4687555" y="4128545"/>
            <a:ext cx="387157" cy="404182"/>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43"/>
          <p:cNvGrpSpPr/>
          <p:nvPr/>
        </p:nvGrpSpPr>
        <p:grpSpPr>
          <a:xfrm>
            <a:off x="6976040" y="351960"/>
            <a:ext cx="1944168" cy="1838522"/>
            <a:chOff x="1039744" y="3756155"/>
            <a:chExt cx="1467075" cy="1387355"/>
          </a:xfrm>
        </p:grpSpPr>
        <p:sp>
          <p:nvSpPr>
            <p:cNvPr id="868" name="Google Shape;868;p43"/>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43"/>
            <p:cNvGrpSpPr/>
            <p:nvPr/>
          </p:nvGrpSpPr>
          <p:grpSpPr>
            <a:xfrm>
              <a:off x="1039744" y="3756155"/>
              <a:ext cx="1466899" cy="1387241"/>
              <a:chOff x="3202950" y="2856950"/>
              <a:chExt cx="1001775" cy="947375"/>
            </a:xfrm>
          </p:grpSpPr>
          <p:sp>
            <p:nvSpPr>
              <p:cNvPr id="870" name="Google Shape;870;p43"/>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6" name="Google Shape;926;p43"/>
          <p:cNvSpPr/>
          <p:nvPr/>
        </p:nvSpPr>
        <p:spPr>
          <a:xfrm>
            <a:off x="739244" y="13107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626757" y="88830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43"/>
          <p:cNvGrpSpPr/>
          <p:nvPr/>
        </p:nvGrpSpPr>
        <p:grpSpPr>
          <a:xfrm>
            <a:off x="-226079" y="888312"/>
            <a:ext cx="2494620" cy="3366879"/>
            <a:chOff x="9495544" y="2112959"/>
            <a:chExt cx="1119969" cy="1511574"/>
          </a:xfrm>
        </p:grpSpPr>
        <p:sp>
          <p:nvSpPr>
            <p:cNvPr id="929" name="Google Shape;929;p43"/>
            <p:cNvSpPr/>
            <p:nvPr/>
          </p:nvSpPr>
          <p:spPr>
            <a:xfrm rot="-1049999">
              <a:off x="9680998" y="2194371"/>
              <a:ext cx="749062" cy="1348751"/>
            </a:xfrm>
            <a:custGeom>
              <a:avLst/>
              <a:gdLst/>
              <a:ahLst/>
              <a:cxnLst/>
              <a:rect l="l" t="t" r="r" b="b"/>
              <a:pathLst>
                <a:path w="29963" h="53951" extrusionOk="0">
                  <a:moveTo>
                    <a:pt x="26481" y="0"/>
                  </a:moveTo>
                  <a:cubicBezTo>
                    <a:pt x="25921" y="0"/>
                    <a:pt x="25395" y="354"/>
                    <a:pt x="25207" y="912"/>
                  </a:cubicBezTo>
                  <a:lnTo>
                    <a:pt x="25160" y="1209"/>
                  </a:lnTo>
                  <a:lnTo>
                    <a:pt x="24789" y="1084"/>
                  </a:lnTo>
                  <a:cubicBezTo>
                    <a:pt x="24765" y="1076"/>
                    <a:pt x="24742" y="1072"/>
                    <a:pt x="24718" y="1072"/>
                  </a:cubicBezTo>
                  <a:cubicBezTo>
                    <a:pt x="24627" y="1072"/>
                    <a:pt x="24542" y="1129"/>
                    <a:pt x="24512" y="1221"/>
                  </a:cubicBezTo>
                  <a:cubicBezTo>
                    <a:pt x="24472" y="1335"/>
                    <a:pt x="24534" y="1459"/>
                    <a:pt x="24648" y="1498"/>
                  </a:cubicBezTo>
                  <a:lnTo>
                    <a:pt x="25091" y="1647"/>
                  </a:lnTo>
                  <a:lnTo>
                    <a:pt x="24976" y="2370"/>
                  </a:lnTo>
                  <a:lnTo>
                    <a:pt x="24455" y="2195"/>
                  </a:lnTo>
                  <a:cubicBezTo>
                    <a:pt x="24432" y="2187"/>
                    <a:pt x="24409" y="2183"/>
                    <a:pt x="24386" y="2183"/>
                  </a:cubicBezTo>
                  <a:cubicBezTo>
                    <a:pt x="24295" y="2183"/>
                    <a:pt x="24209" y="2240"/>
                    <a:pt x="24179" y="2331"/>
                  </a:cubicBezTo>
                  <a:cubicBezTo>
                    <a:pt x="24140" y="2446"/>
                    <a:pt x="24202" y="2569"/>
                    <a:pt x="24316" y="2608"/>
                  </a:cubicBezTo>
                  <a:lnTo>
                    <a:pt x="24907" y="2808"/>
                  </a:lnTo>
                  <a:lnTo>
                    <a:pt x="24784" y="3588"/>
                  </a:lnTo>
                  <a:lnTo>
                    <a:pt x="24149" y="3374"/>
                  </a:lnTo>
                  <a:cubicBezTo>
                    <a:pt x="24126" y="3366"/>
                    <a:pt x="24102" y="3362"/>
                    <a:pt x="24079" y="3362"/>
                  </a:cubicBezTo>
                  <a:cubicBezTo>
                    <a:pt x="23988" y="3362"/>
                    <a:pt x="23904" y="3419"/>
                    <a:pt x="23872" y="3510"/>
                  </a:cubicBezTo>
                  <a:cubicBezTo>
                    <a:pt x="23834" y="3625"/>
                    <a:pt x="23896" y="3748"/>
                    <a:pt x="24010" y="3787"/>
                  </a:cubicBezTo>
                  <a:lnTo>
                    <a:pt x="24715" y="4025"/>
                  </a:lnTo>
                  <a:lnTo>
                    <a:pt x="24397" y="6038"/>
                  </a:lnTo>
                  <a:lnTo>
                    <a:pt x="24406" y="6042"/>
                  </a:lnTo>
                  <a:lnTo>
                    <a:pt x="19243" y="21333"/>
                  </a:lnTo>
                  <a:cubicBezTo>
                    <a:pt x="19152" y="21319"/>
                    <a:pt x="19059" y="21306"/>
                    <a:pt x="18967" y="21295"/>
                  </a:cubicBezTo>
                  <a:cubicBezTo>
                    <a:pt x="18896" y="21286"/>
                    <a:pt x="18825" y="21278"/>
                    <a:pt x="18755" y="21271"/>
                  </a:cubicBezTo>
                  <a:cubicBezTo>
                    <a:pt x="18716" y="21267"/>
                    <a:pt x="18679" y="21264"/>
                    <a:pt x="18641" y="21261"/>
                  </a:cubicBezTo>
                  <a:cubicBezTo>
                    <a:pt x="18568" y="21254"/>
                    <a:pt x="18495" y="21249"/>
                    <a:pt x="18422" y="21245"/>
                  </a:cubicBezTo>
                  <a:lnTo>
                    <a:pt x="18409" y="21244"/>
                  </a:lnTo>
                  <a:cubicBezTo>
                    <a:pt x="18223" y="21232"/>
                    <a:pt x="18036" y="21227"/>
                    <a:pt x="17850" y="21227"/>
                  </a:cubicBezTo>
                  <a:cubicBezTo>
                    <a:pt x="17813" y="21227"/>
                    <a:pt x="17776" y="21227"/>
                    <a:pt x="17737" y="21228"/>
                  </a:cubicBezTo>
                  <a:cubicBezTo>
                    <a:pt x="17550" y="21230"/>
                    <a:pt x="17364" y="21238"/>
                    <a:pt x="17178" y="21252"/>
                  </a:cubicBezTo>
                  <a:cubicBezTo>
                    <a:pt x="17140" y="21254"/>
                    <a:pt x="17103" y="21257"/>
                    <a:pt x="17067" y="21261"/>
                  </a:cubicBezTo>
                  <a:cubicBezTo>
                    <a:pt x="16770" y="21287"/>
                    <a:pt x="16476" y="21327"/>
                    <a:pt x="16185" y="21381"/>
                  </a:cubicBezTo>
                  <a:cubicBezTo>
                    <a:pt x="16148" y="21387"/>
                    <a:pt x="16112" y="21395"/>
                    <a:pt x="16076" y="21402"/>
                  </a:cubicBezTo>
                  <a:cubicBezTo>
                    <a:pt x="12959" y="22022"/>
                    <a:pt x="10250" y="24245"/>
                    <a:pt x="9160" y="27471"/>
                  </a:cubicBezTo>
                  <a:cubicBezTo>
                    <a:pt x="8936" y="28133"/>
                    <a:pt x="8790" y="28817"/>
                    <a:pt x="8720" y="29512"/>
                  </a:cubicBezTo>
                  <a:cubicBezTo>
                    <a:pt x="8708" y="29643"/>
                    <a:pt x="8697" y="29773"/>
                    <a:pt x="8690" y="29903"/>
                  </a:cubicBezTo>
                  <a:lnTo>
                    <a:pt x="8667" y="29869"/>
                  </a:lnTo>
                  <a:lnTo>
                    <a:pt x="8667" y="29869"/>
                  </a:lnTo>
                  <a:cubicBezTo>
                    <a:pt x="8667" y="29869"/>
                    <a:pt x="8670" y="29919"/>
                    <a:pt x="8669" y="30007"/>
                  </a:cubicBezTo>
                  <a:lnTo>
                    <a:pt x="8669" y="30034"/>
                  </a:lnTo>
                  <a:cubicBezTo>
                    <a:pt x="8669" y="30067"/>
                    <a:pt x="8668" y="30104"/>
                    <a:pt x="8667" y="30146"/>
                  </a:cubicBezTo>
                  <a:lnTo>
                    <a:pt x="8667" y="30156"/>
                  </a:lnTo>
                  <a:cubicBezTo>
                    <a:pt x="8653" y="30490"/>
                    <a:pt x="8599" y="30821"/>
                    <a:pt x="8508" y="31143"/>
                  </a:cubicBezTo>
                  <a:cubicBezTo>
                    <a:pt x="8502" y="31159"/>
                    <a:pt x="8498" y="31174"/>
                    <a:pt x="8494" y="31189"/>
                  </a:cubicBezTo>
                  <a:cubicBezTo>
                    <a:pt x="8471" y="31263"/>
                    <a:pt x="8445" y="31338"/>
                    <a:pt x="8416" y="31413"/>
                  </a:cubicBezTo>
                  <a:cubicBezTo>
                    <a:pt x="8404" y="31443"/>
                    <a:pt x="8393" y="31471"/>
                    <a:pt x="8381" y="31501"/>
                  </a:cubicBezTo>
                  <a:cubicBezTo>
                    <a:pt x="8365" y="31540"/>
                    <a:pt x="8348" y="31577"/>
                    <a:pt x="8330" y="31615"/>
                  </a:cubicBezTo>
                  <a:cubicBezTo>
                    <a:pt x="8322" y="31631"/>
                    <a:pt x="8315" y="31647"/>
                    <a:pt x="8306" y="31663"/>
                  </a:cubicBezTo>
                  <a:cubicBezTo>
                    <a:pt x="8291" y="31696"/>
                    <a:pt x="8272" y="31729"/>
                    <a:pt x="8254" y="31763"/>
                  </a:cubicBezTo>
                  <a:cubicBezTo>
                    <a:pt x="8242" y="31788"/>
                    <a:pt x="8228" y="31812"/>
                    <a:pt x="8214" y="31835"/>
                  </a:cubicBezTo>
                  <a:cubicBezTo>
                    <a:pt x="8199" y="31860"/>
                    <a:pt x="8186" y="31882"/>
                    <a:pt x="8171" y="31906"/>
                  </a:cubicBezTo>
                  <a:cubicBezTo>
                    <a:pt x="8037" y="32121"/>
                    <a:pt x="7869" y="32311"/>
                    <a:pt x="7672" y="32471"/>
                  </a:cubicBezTo>
                  <a:cubicBezTo>
                    <a:pt x="7245" y="32669"/>
                    <a:pt x="6832" y="32891"/>
                    <a:pt x="6431" y="33138"/>
                  </a:cubicBezTo>
                  <a:cubicBezTo>
                    <a:pt x="6384" y="33168"/>
                    <a:pt x="6336" y="33199"/>
                    <a:pt x="6288" y="33228"/>
                  </a:cubicBezTo>
                  <a:cubicBezTo>
                    <a:pt x="6266" y="33242"/>
                    <a:pt x="6245" y="33256"/>
                    <a:pt x="6223" y="33271"/>
                  </a:cubicBezTo>
                  <a:cubicBezTo>
                    <a:pt x="6134" y="33327"/>
                    <a:pt x="6047" y="33386"/>
                    <a:pt x="5961" y="33447"/>
                  </a:cubicBezTo>
                  <a:cubicBezTo>
                    <a:pt x="5929" y="33468"/>
                    <a:pt x="5897" y="33490"/>
                    <a:pt x="5865" y="33513"/>
                  </a:cubicBezTo>
                  <a:cubicBezTo>
                    <a:pt x="5780" y="33573"/>
                    <a:pt x="5696" y="33634"/>
                    <a:pt x="5612" y="33697"/>
                  </a:cubicBezTo>
                  <a:cubicBezTo>
                    <a:pt x="5592" y="33713"/>
                    <a:pt x="5572" y="33728"/>
                    <a:pt x="5551" y="33742"/>
                  </a:cubicBezTo>
                  <a:cubicBezTo>
                    <a:pt x="3922" y="34980"/>
                    <a:pt x="2659" y="36655"/>
                    <a:pt x="1978" y="38673"/>
                  </a:cubicBezTo>
                  <a:cubicBezTo>
                    <a:pt x="1" y="44521"/>
                    <a:pt x="3661" y="51038"/>
                    <a:pt x="10151" y="53229"/>
                  </a:cubicBezTo>
                  <a:cubicBezTo>
                    <a:pt x="11601" y="53719"/>
                    <a:pt x="13070" y="53951"/>
                    <a:pt x="14499" y="53951"/>
                  </a:cubicBezTo>
                  <a:cubicBezTo>
                    <a:pt x="19463" y="53951"/>
                    <a:pt x="23943" y="51149"/>
                    <a:pt x="25476" y="46608"/>
                  </a:cubicBezTo>
                  <a:cubicBezTo>
                    <a:pt x="26434" y="43771"/>
                    <a:pt x="26066" y="40777"/>
                    <a:pt x="24691" y="38195"/>
                  </a:cubicBezTo>
                  <a:cubicBezTo>
                    <a:pt x="24371" y="36832"/>
                    <a:pt x="25483" y="35547"/>
                    <a:pt x="25483" y="35547"/>
                  </a:cubicBezTo>
                  <a:lnTo>
                    <a:pt x="25483" y="35547"/>
                  </a:lnTo>
                  <a:lnTo>
                    <a:pt x="25458" y="35556"/>
                  </a:lnTo>
                  <a:cubicBezTo>
                    <a:pt x="25921" y="34872"/>
                    <a:pt x="26289" y="34128"/>
                    <a:pt x="26553" y="33344"/>
                  </a:cubicBezTo>
                  <a:cubicBezTo>
                    <a:pt x="28002" y="29055"/>
                    <a:pt x="26100" y="24443"/>
                    <a:pt x="22256" y="22349"/>
                  </a:cubicBezTo>
                  <a:lnTo>
                    <a:pt x="27466" y="6919"/>
                  </a:lnTo>
                  <a:lnTo>
                    <a:pt x="28244" y="5216"/>
                  </a:lnTo>
                  <a:lnTo>
                    <a:pt x="29005" y="5472"/>
                  </a:lnTo>
                  <a:cubicBezTo>
                    <a:pt x="29028" y="5480"/>
                    <a:pt x="29052" y="5484"/>
                    <a:pt x="29075" y="5484"/>
                  </a:cubicBezTo>
                  <a:cubicBezTo>
                    <a:pt x="29166" y="5484"/>
                    <a:pt x="29250" y="5427"/>
                    <a:pt x="29282" y="5336"/>
                  </a:cubicBezTo>
                  <a:cubicBezTo>
                    <a:pt x="29320" y="5221"/>
                    <a:pt x="29258" y="5098"/>
                    <a:pt x="29144" y="5059"/>
                  </a:cubicBezTo>
                  <a:lnTo>
                    <a:pt x="28427" y="4817"/>
                  </a:lnTo>
                  <a:lnTo>
                    <a:pt x="28753" y="4105"/>
                  </a:lnTo>
                  <a:lnTo>
                    <a:pt x="29311" y="4293"/>
                  </a:lnTo>
                  <a:cubicBezTo>
                    <a:pt x="29335" y="4301"/>
                    <a:pt x="29358" y="4305"/>
                    <a:pt x="29382" y="4305"/>
                  </a:cubicBezTo>
                  <a:cubicBezTo>
                    <a:pt x="29472" y="4305"/>
                    <a:pt x="29557" y="4248"/>
                    <a:pt x="29588" y="4157"/>
                  </a:cubicBezTo>
                  <a:cubicBezTo>
                    <a:pt x="29626" y="4042"/>
                    <a:pt x="29565" y="3919"/>
                    <a:pt x="29451" y="3880"/>
                  </a:cubicBezTo>
                  <a:lnTo>
                    <a:pt x="28936" y="3706"/>
                  </a:lnTo>
                  <a:lnTo>
                    <a:pt x="29237" y="3046"/>
                  </a:lnTo>
                  <a:lnTo>
                    <a:pt x="29643" y="3183"/>
                  </a:lnTo>
                  <a:cubicBezTo>
                    <a:pt x="29667" y="3192"/>
                    <a:pt x="29692" y="3196"/>
                    <a:pt x="29716" y="3196"/>
                  </a:cubicBezTo>
                  <a:cubicBezTo>
                    <a:pt x="29808" y="3196"/>
                    <a:pt x="29893" y="3139"/>
                    <a:pt x="29924" y="3047"/>
                  </a:cubicBezTo>
                  <a:cubicBezTo>
                    <a:pt x="29963" y="2931"/>
                    <a:pt x="29900" y="2807"/>
                    <a:pt x="29784" y="2769"/>
                  </a:cubicBezTo>
                  <a:lnTo>
                    <a:pt x="29783" y="2770"/>
                  </a:lnTo>
                  <a:lnTo>
                    <a:pt x="29419" y="2647"/>
                  </a:lnTo>
                  <a:lnTo>
                    <a:pt x="29542" y="2377"/>
                  </a:lnTo>
                  <a:cubicBezTo>
                    <a:pt x="29778" y="1677"/>
                    <a:pt x="29400" y="912"/>
                    <a:pt x="28700" y="676"/>
                  </a:cubicBezTo>
                  <a:lnTo>
                    <a:pt x="26907" y="71"/>
                  </a:lnTo>
                  <a:cubicBezTo>
                    <a:pt x="26766" y="23"/>
                    <a:pt x="26622" y="0"/>
                    <a:pt x="26481"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3"/>
            <p:cNvGrpSpPr/>
            <p:nvPr/>
          </p:nvGrpSpPr>
          <p:grpSpPr>
            <a:xfrm rot="-138577">
              <a:off x="9808448" y="2135996"/>
              <a:ext cx="632183" cy="1393142"/>
              <a:chOff x="741925" y="1767800"/>
              <a:chExt cx="632175" cy="1393125"/>
            </a:xfrm>
          </p:grpSpPr>
          <p:sp>
            <p:nvSpPr>
              <p:cNvPr id="931" name="Google Shape;931;p43"/>
              <p:cNvSpPr/>
              <p:nvPr/>
            </p:nvSpPr>
            <p:spPr>
              <a:xfrm>
                <a:off x="1045225" y="1806325"/>
                <a:ext cx="38500" cy="12475"/>
              </a:xfrm>
              <a:custGeom>
                <a:avLst/>
                <a:gdLst/>
                <a:ahLst/>
                <a:cxnLst/>
                <a:rect l="l" t="t" r="r" b="b"/>
                <a:pathLst>
                  <a:path w="1540" h="499" extrusionOk="0">
                    <a:moveTo>
                      <a:pt x="226" y="0"/>
                    </a:moveTo>
                    <a:cubicBezTo>
                      <a:pt x="111" y="0"/>
                      <a:pt x="14" y="90"/>
                      <a:pt x="7" y="206"/>
                    </a:cubicBezTo>
                    <a:cubicBezTo>
                      <a:pt x="0" y="326"/>
                      <a:pt x="92" y="429"/>
                      <a:pt x="212" y="437"/>
                    </a:cubicBezTo>
                    <a:lnTo>
                      <a:pt x="1302" y="499"/>
                    </a:lnTo>
                    <a:cubicBezTo>
                      <a:pt x="1306" y="499"/>
                      <a:pt x="1310" y="499"/>
                      <a:pt x="1314" y="499"/>
                    </a:cubicBezTo>
                    <a:cubicBezTo>
                      <a:pt x="1429" y="499"/>
                      <a:pt x="1526" y="409"/>
                      <a:pt x="1533" y="293"/>
                    </a:cubicBezTo>
                    <a:cubicBezTo>
                      <a:pt x="1539" y="173"/>
                      <a:pt x="1448" y="70"/>
                      <a:pt x="1327" y="63"/>
                    </a:cubicBezTo>
                    <a:lnTo>
                      <a:pt x="238" y="0"/>
                    </a:lnTo>
                    <a:cubicBezTo>
                      <a:pt x="234" y="0"/>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1044550" y="1835325"/>
                <a:ext cx="38500" cy="12475"/>
              </a:xfrm>
              <a:custGeom>
                <a:avLst/>
                <a:gdLst/>
                <a:ahLst/>
                <a:cxnLst/>
                <a:rect l="l" t="t" r="r" b="b"/>
                <a:pathLst>
                  <a:path w="1540" h="499" extrusionOk="0">
                    <a:moveTo>
                      <a:pt x="225" y="0"/>
                    </a:moveTo>
                    <a:cubicBezTo>
                      <a:pt x="110" y="0"/>
                      <a:pt x="14" y="90"/>
                      <a:pt x="8" y="206"/>
                    </a:cubicBezTo>
                    <a:cubicBezTo>
                      <a:pt x="1" y="326"/>
                      <a:pt x="93" y="428"/>
                      <a:pt x="214" y="436"/>
                    </a:cubicBezTo>
                    <a:lnTo>
                      <a:pt x="1303" y="498"/>
                    </a:lnTo>
                    <a:cubicBezTo>
                      <a:pt x="1307" y="499"/>
                      <a:pt x="1311" y="499"/>
                      <a:pt x="1315" y="499"/>
                    </a:cubicBezTo>
                    <a:cubicBezTo>
                      <a:pt x="1430" y="499"/>
                      <a:pt x="1526" y="408"/>
                      <a:pt x="1533" y="293"/>
                    </a:cubicBezTo>
                    <a:cubicBezTo>
                      <a:pt x="1540" y="173"/>
                      <a:pt x="1448" y="70"/>
                      <a:pt x="1328" y="62"/>
                    </a:cubicBezTo>
                    <a:lnTo>
                      <a:pt x="238" y="0"/>
                    </a:lnTo>
                    <a:cubicBezTo>
                      <a:pt x="234" y="0"/>
                      <a:pt x="22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1045000" y="1865750"/>
                <a:ext cx="38500" cy="12500"/>
              </a:xfrm>
              <a:custGeom>
                <a:avLst/>
                <a:gdLst/>
                <a:ahLst/>
                <a:cxnLst/>
                <a:rect l="l" t="t" r="r" b="b"/>
                <a:pathLst>
                  <a:path w="1540" h="500" extrusionOk="0">
                    <a:moveTo>
                      <a:pt x="226" y="1"/>
                    </a:moveTo>
                    <a:cubicBezTo>
                      <a:pt x="111" y="1"/>
                      <a:pt x="14" y="90"/>
                      <a:pt x="7" y="206"/>
                    </a:cubicBezTo>
                    <a:cubicBezTo>
                      <a:pt x="1" y="327"/>
                      <a:pt x="92" y="430"/>
                      <a:pt x="213" y="437"/>
                    </a:cubicBezTo>
                    <a:lnTo>
                      <a:pt x="1302" y="499"/>
                    </a:lnTo>
                    <a:cubicBezTo>
                      <a:pt x="1306" y="499"/>
                      <a:pt x="1310" y="499"/>
                      <a:pt x="1314" y="499"/>
                    </a:cubicBezTo>
                    <a:cubicBezTo>
                      <a:pt x="1429" y="499"/>
                      <a:pt x="1526" y="410"/>
                      <a:pt x="1533" y="294"/>
                    </a:cubicBezTo>
                    <a:cubicBezTo>
                      <a:pt x="1540" y="173"/>
                      <a:pt x="1448" y="70"/>
                      <a:pt x="1328" y="64"/>
                    </a:cubicBezTo>
                    <a:lnTo>
                      <a:pt x="238" y="1"/>
                    </a:lnTo>
                    <a:cubicBezTo>
                      <a:pt x="234" y="1"/>
                      <a:pt x="230"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1149550" y="1812275"/>
                <a:ext cx="38475" cy="12500"/>
              </a:xfrm>
              <a:custGeom>
                <a:avLst/>
                <a:gdLst/>
                <a:ahLst/>
                <a:cxnLst/>
                <a:rect l="l" t="t" r="r" b="b"/>
                <a:pathLst>
                  <a:path w="1539" h="500" extrusionOk="0">
                    <a:moveTo>
                      <a:pt x="225" y="1"/>
                    </a:moveTo>
                    <a:cubicBezTo>
                      <a:pt x="110" y="1"/>
                      <a:pt x="14" y="90"/>
                      <a:pt x="6" y="206"/>
                    </a:cubicBezTo>
                    <a:cubicBezTo>
                      <a:pt x="0" y="326"/>
                      <a:pt x="93" y="430"/>
                      <a:pt x="213" y="437"/>
                    </a:cubicBezTo>
                    <a:lnTo>
                      <a:pt x="1303" y="499"/>
                    </a:lnTo>
                    <a:cubicBezTo>
                      <a:pt x="1307" y="499"/>
                      <a:pt x="1310" y="499"/>
                      <a:pt x="1314" y="499"/>
                    </a:cubicBezTo>
                    <a:cubicBezTo>
                      <a:pt x="1429" y="499"/>
                      <a:pt x="1525" y="410"/>
                      <a:pt x="1532" y="293"/>
                    </a:cubicBezTo>
                    <a:cubicBezTo>
                      <a:pt x="1539" y="173"/>
                      <a:pt x="1447" y="70"/>
                      <a:pt x="1327" y="64"/>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1148900" y="1841250"/>
                <a:ext cx="38500" cy="12500"/>
              </a:xfrm>
              <a:custGeom>
                <a:avLst/>
                <a:gdLst/>
                <a:ahLst/>
                <a:cxnLst/>
                <a:rect l="l" t="t" r="r" b="b"/>
                <a:pathLst>
                  <a:path w="1540" h="500" extrusionOk="0">
                    <a:moveTo>
                      <a:pt x="226" y="0"/>
                    </a:moveTo>
                    <a:cubicBezTo>
                      <a:pt x="111" y="0"/>
                      <a:pt x="14" y="90"/>
                      <a:pt x="7" y="206"/>
                    </a:cubicBezTo>
                    <a:cubicBezTo>
                      <a:pt x="0" y="326"/>
                      <a:pt x="93" y="430"/>
                      <a:pt x="213" y="437"/>
                    </a:cubicBezTo>
                    <a:lnTo>
                      <a:pt x="1302" y="499"/>
                    </a:lnTo>
                    <a:cubicBezTo>
                      <a:pt x="1307" y="499"/>
                      <a:pt x="1311" y="499"/>
                      <a:pt x="1316" y="499"/>
                    </a:cubicBezTo>
                    <a:cubicBezTo>
                      <a:pt x="1430" y="499"/>
                      <a:pt x="1526" y="409"/>
                      <a:pt x="1533" y="293"/>
                    </a:cubicBezTo>
                    <a:cubicBezTo>
                      <a:pt x="1539" y="173"/>
                      <a:pt x="1448" y="70"/>
                      <a:pt x="1328" y="64"/>
                    </a:cubicBezTo>
                    <a:lnTo>
                      <a:pt x="238" y="1"/>
                    </a:lnTo>
                    <a:cubicBezTo>
                      <a:pt x="234" y="1"/>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1149350" y="1871700"/>
                <a:ext cx="38475" cy="12500"/>
              </a:xfrm>
              <a:custGeom>
                <a:avLst/>
                <a:gdLst/>
                <a:ahLst/>
                <a:cxnLst/>
                <a:rect l="l" t="t" r="r" b="b"/>
                <a:pathLst>
                  <a:path w="1539" h="500" extrusionOk="0">
                    <a:moveTo>
                      <a:pt x="225" y="1"/>
                    </a:moveTo>
                    <a:cubicBezTo>
                      <a:pt x="110" y="1"/>
                      <a:pt x="13" y="90"/>
                      <a:pt x="7" y="207"/>
                    </a:cubicBezTo>
                    <a:cubicBezTo>
                      <a:pt x="1" y="327"/>
                      <a:pt x="92" y="430"/>
                      <a:pt x="212" y="438"/>
                    </a:cubicBezTo>
                    <a:lnTo>
                      <a:pt x="1302" y="499"/>
                    </a:lnTo>
                    <a:cubicBezTo>
                      <a:pt x="1306" y="499"/>
                      <a:pt x="1310" y="500"/>
                      <a:pt x="1314" y="500"/>
                    </a:cubicBezTo>
                    <a:cubicBezTo>
                      <a:pt x="1429" y="500"/>
                      <a:pt x="1526" y="410"/>
                      <a:pt x="1532" y="294"/>
                    </a:cubicBezTo>
                    <a:cubicBezTo>
                      <a:pt x="1538" y="174"/>
                      <a:pt x="1447" y="70"/>
                      <a:pt x="1327" y="63"/>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741925" y="2329650"/>
                <a:ext cx="632175" cy="831275"/>
              </a:xfrm>
              <a:custGeom>
                <a:avLst/>
                <a:gdLst/>
                <a:ahLst/>
                <a:cxnLst/>
                <a:rect l="l" t="t" r="r" b="b"/>
                <a:pathLst>
                  <a:path w="25287" h="33251" extrusionOk="0">
                    <a:moveTo>
                      <a:pt x="13460" y="1"/>
                    </a:moveTo>
                    <a:cubicBezTo>
                      <a:pt x="8631" y="1"/>
                      <a:pt x="4585" y="3774"/>
                      <a:pt x="4305" y="8657"/>
                    </a:cubicBezTo>
                    <a:cubicBezTo>
                      <a:pt x="4257" y="9485"/>
                      <a:pt x="4322" y="10315"/>
                      <a:pt x="4498" y="11126"/>
                    </a:cubicBezTo>
                    <a:lnTo>
                      <a:pt x="4466" y="11099"/>
                    </a:lnTo>
                    <a:lnTo>
                      <a:pt x="4466" y="11099"/>
                    </a:lnTo>
                    <a:cubicBezTo>
                      <a:pt x="4466" y="11100"/>
                      <a:pt x="5024" y="12727"/>
                      <a:pt x="4197" y="13874"/>
                    </a:cubicBezTo>
                    <a:cubicBezTo>
                      <a:pt x="1972" y="15754"/>
                      <a:pt x="522" y="18386"/>
                      <a:pt x="353" y="21365"/>
                    </a:cubicBezTo>
                    <a:cubicBezTo>
                      <a:pt x="1" y="27526"/>
                      <a:pt x="5260" y="32838"/>
                      <a:pt x="12098" y="33228"/>
                    </a:cubicBezTo>
                    <a:cubicBezTo>
                      <a:pt x="12365" y="33243"/>
                      <a:pt x="12630" y="33251"/>
                      <a:pt x="12893" y="33251"/>
                    </a:cubicBezTo>
                    <a:cubicBezTo>
                      <a:pt x="19383" y="33251"/>
                      <a:pt x="24779" y="28699"/>
                      <a:pt x="25116" y="22777"/>
                    </a:cubicBezTo>
                    <a:cubicBezTo>
                      <a:pt x="25287" y="19787"/>
                      <a:pt x="24136" y="16997"/>
                      <a:pt x="22126" y="14873"/>
                    </a:cubicBezTo>
                    <a:cubicBezTo>
                      <a:pt x="21457" y="13644"/>
                      <a:pt x="22188" y="12111"/>
                      <a:pt x="22188" y="12110"/>
                    </a:cubicBezTo>
                    <a:lnTo>
                      <a:pt x="22188" y="12110"/>
                    </a:lnTo>
                    <a:lnTo>
                      <a:pt x="22165" y="12125"/>
                    </a:lnTo>
                    <a:cubicBezTo>
                      <a:pt x="22429" y="11342"/>
                      <a:pt x="22587" y="10528"/>
                      <a:pt x="22634" y="9702"/>
                    </a:cubicBezTo>
                    <a:cubicBezTo>
                      <a:pt x="22922" y="4642"/>
                      <a:pt x="19054" y="304"/>
                      <a:pt x="13993" y="16"/>
                    </a:cubicBezTo>
                    <a:cubicBezTo>
                      <a:pt x="13814" y="6"/>
                      <a:pt x="13637" y="1"/>
                      <a:pt x="1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763325" y="2359450"/>
                <a:ext cx="590075" cy="781800"/>
              </a:xfrm>
              <a:custGeom>
                <a:avLst/>
                <a:gdLst/>
                <a:ahLst/>
                <a:cxnLst/>
                <a:rect l="l" t="t" r="r" b="b"/>
                <a:pathLst>
                  <a:path w="23603" h="31272" extrusionOk="0">
                    <a:moveTo>
                      <a:pt x="12578" y="503"/>
                    </a:moveTo>
                    <a:cubicBezTo>
                      <a:pt x="12731" y="503"/>
                      <a:pt x="12885" y="507"/>
                      <a:pt x="13040" y="516"/>
                    </a:cubicBezTo>
                    <a:cubicBezTo>
                      <a:pt x="17516" y="771"/>
                      <a:pt x="20947" y="4672"/>
                      <a:pt x="20688" y="9209"/>
                    </a:cubicBezTo>
                    <a:cubicBezTo>
                      <a:pt x="20645" y="9950"/>
                      <a:pt x="20506" y="10682"/>
                      <a:pt x="20271" y="11386"/>
                    </a:cubicBezTo>
                    <a:lnTo>
                      <a:pt x="20194" y="11617"/>
                    </a:lnTo>
                    <a:cubicBezTo>
                      <a:pt x="20180" y="11653"/>
                      <a:pt x="20168" y="11693"/>
                      <a:pt x="20154" y="11736"/>
                    </a:cubicBezTo>
                    <a:lnTo>
                      <a:pt x="20032" y="12099"/>
                    </a:lnTo>
                    <a:lnTo>
                      <a:pt x="20032" y="12099"/>
                    </a:lnTo>
                    <a:lnTo>
                      <a:pt x="20060" y="12079"/>
                    </a:lnTo>
                    <a:lnTo>
                      <a:pt x="20060" y="12079"/>
                    </a:lnTo>
                    <a:cubicBezTo>
                      <a:pt x="19932" y="12636"/>
                      <a:pt x="19872" y="13422"/>
                      <a:pt x="20251" y="14127"/>
                    </a:cubicBezTo>
                    <a:lnTo>
                      <a:pt x="20265" y="14156"/>
                    </a:lnTo>
                    <a:lnTo>
                      <a:pt x="20288" y="14180"/>
                    </a:lnTo>
                    <a:cubicBezTo>
                      <a:pt x="22150" y="16174"/>
                      <a:pt x="23094" y="18705"/>
                      <a:pt x="22946" y="21306"/>
                    </a:cubicBezTo>
                    <a:cubicBezTo>
                      <a:pt x="22641" y="26648"/>
                      <a:pt x="17805" y="30769"/>
                      <a:pt x="12012" y="30769"/>
                    </a:cubicBezTo>
                    <a:cubicBezTo>
                      <a:pt x="11781" y="30769"/>
                      <a:pt x="11549" y="30763"/>
                      <a:pt x="11315" y="30750"/>
                    </a:cubicBezTo>
                    <a:cubicBezTo>
                      <a:pt x="5219" y="30402"/>
                      <a:pt x="516" y="25599"/>
                      <a:pt x="834" y="20044"/>
                    </a:cubicBezTo>
                    <a:cubicBezTo>
                      <a:pt x="981" y="17455"/>
                      <a:pt x="2199" y="15054"/>
                      <a:pt x="4262" y="13286"/>
                    </a:cubicBezTo>
                    <a:lnTo>
                      <a:pt x="4286" y="13267"/>
                    </a:lnTo>
                    <a:lnTo>
                      <a:pt x="4304" y="13242"/>
                    </a:lnTo>
                    <a:cubicBezTo>
                      <a:pt x="4775" y="12580"/>
                      <a:pt x="4805" y="11778"/>
                      <a:pt x="4741" y="11204"/>
                    </a:cubicBezTo>
                    <a:lnTo>
                      <a:pt x="4741" y="11204"/>
                    </a:lnTo>
                    <a:lnTo>
                      <a:pt x="4777" y="11235"/>
                    </a:lnTo>
                    <a:lnTo>
                      <a:pt x="4622" y="10501"/>
                    </a:lnTo>
                    <a:cubicBezTo>
                      <a:pt x="4467" y="9773"/>
                      <a:pt x="4410" y="9027"/>
                      <a:pt x="4453" y="8284"/>
                    </a:cubicBezTo>
                    <a:cubicBezTo>
                      <a:pt x="4702" y="3903"/>
                      <a:pt x="8302" y="503"/>
                      <a:pt x="12578" y="503"/>
                    </a:cubicBezTo>
                    <a:close/>
                    <a:moveTo>
                      <a:pt x="12579" y="1"/>
                    </a:moveTo>
                    <a:cubicBezTo>
                      <a:pt x="8038" y="1"/>
                      <a:pt x="4217" y="3607"/>
                      <a:pt x="3952" y="8255"/>
                    </a:cubicBezTo>
                    <a:cubicBezTo>
                      <a:pt x="3920" y="8805"/>
                      <a:pt x="3940" y="9357"/>
                      <a:pt x="4010" y="9904"/>
                    </a:cubicBezTo>
                    <a:lnTo>
                      <a:pt x="4109" y="10609"/>
                    </a:lnTo>
                    <a:cubicBezTo>
                      <a:pt x="4113" y="10623"/>
                      <a:pt x="4558" y="11985"/>
                      <a:pt x="3912" y="12927"/>
                    </a:cubicBezTo>
                    <a:cubicBezTo>
                      <a:pt x="1758" y="14781"/>
                      <a:pt x="488" y="17298"/>
                      <a:pt x="332" y="20016"/>
                    </a:cubicBezTo>
                    <a:cubicBezTo>
                      <a:pt x="0" y="25847"/>
                      <a:pt x="4915" y="30887"/>
                      <a:pt x="11286" y="31251"/>
                    </a:cubicBezTo>
                    <a:cubicBezTo>
                      <a:pt x="11530" y="31265"/>
                      <a:pt x="11772" y="31272"/>
                      <a:pt x="12013" y="31272"/>
                    </a:cubicBezTo>
                    <a:cubicBezTo>
                      <a:pt x="18069" y="31272"/>
                      <a:pt x="23127" y="26942"/>
                      <a:pt x="23447" y="21335"/>
                    </a:cubicBezTo>
                    <a:cubicBezTo>
                      <a:pt x="23603" y="18606"/>
                      <a:pt x="22621" y="15954"/>
                      <a:pt x="20678" y="13862"/>
                    </a:cubicBezTo>
                    <a:cubicBezTo>
                      <a:pt x="20162" y="12856"/>
                      <a:pt x="20751" y="11572"/>
                      <a:pt x="20756" y="11559"/>
                    </a:cubicBezTo>
                    <a:lnTo>
                      <a:pt x="20946" y="10860"/>
                    </a:lnTo>
                    <a:cubicBezTo>
                      <a:pt x="21076" y="10328"/>
                      <a:pt x="21158" y="9785"/>
                      <a:pt x="21189" y="9238"/>
                    </a:cubicBezTo>
                    <a:cubicBezTo>
                      <a:pt x="21464" y="4424"/>
                      <a:pt x="17821" y="286"/>
                      <a:pt x="13068" y="15"/>
                    </a:cubicBezTo>
                    <a:cubicBezTo>
                      <a:pt x="12904" y="5"/>
                      <a:pt x="12741" y="1"/>
                      <a:pt x="1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034100" y="1879550"/>
                <a:ext cx="122750" cy="764050"/>
              </a:xfrm>
              <a:custGeom>
                <a:avLst/>
                <a:gdLst/>
                <a:ahLst/>
                <a:cxnLst/>
                <a:rect l="l" t="t" r="r" b="b"/>
                <a:pathLst>
                  <a:path w="4910" h="30562" extrusionOk="0">
                    <a:moveTo>
                      <a:pt x="1736" y="0"/>
                    </a:moveTo>
                    <a:lnTo>
                      <a:pt x="1" y="30379"/>
                    </a:lnTo>
                    <a:lnTo>
                      <a:pt x="3174" y="30561"/>
                    </a:lnTo>
                    <a:lnTo>
                      <a:pt x="4910" y="181"/>
                    </a:lnTo>
                    <a:lnTo>
                      <a:pt x="1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964675" y="2627300"/>
                <a:ext cx="200025" cy="190725"/>
              </a:xfrm>
              <a:custGeom>
                <a:avLst/>
                <a:gdLst/>
                <a:ahLst/>
                <a:cxnLst/>
                <a:rect l="l" t="t" r="r" b="b"/>
                <a:pathLst>
                  <a:path w="8001" h="7629" extrusionOk="0">
                    <a:moveTo>
                      <a:pt x="4186" y="1"/>
                    </a:moveTo>
                    <a:cubicBezTo>
                      <a:pt x="3210" y="1"/>
                      <a:pt x="2234" y="373"/>
                      <a:pt x="1490" y="1118"/>
                    </a:cubicBezTo>
                    <a:cubicBezTo>
                      <a:pt x="0" y="2607"/>
                      <a:pt x="0" y="5022"/>
                      <a:pt x="1490" y="6512"/>
                    </a:cubicBezTo>
                    <a:cubicBezTo>
                      <a:pt x="2205" y="7227"/>
                      <a:pt x="3176" y="7628"/>
                      <a:pt x="4186" y="7628"/>
                    </a:cubicBezTo>
                    <a:cubicBezTo>
                      <a:pt x="5199" y="7628"/>
                      <a:pt x="6168" y="7227"/>
                      <a:pt x="6883" y="6512"/>
                    </a:cubicBezTo>
                    <a:cubicBezTo>
                      <a:pt x="7598" y="5797"/>
                      <a:pt x="8001" y="4826"/>
                      <a:pt x="8001" y="3815"/>
                    </a:cubicBezTo>
                    <a:cubicBezTo>
                      <a:pt x="8001" y="2803"/>
                      <a:pt x="7598" y="1833"/>
                      <a:pt x="6883" y="1118"/>
                    </a:cubicBezTo>
                    <a:cubicBezTo>
                      <a:pt x="6139" y="373"/>
                      <a:pt x="5163"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060100" y="1767800"/>
                <a:ext cx="115300" cy="164900"/>
              </a:xfrm>
              <a:custGeom>
                <a:avLst/>
                <a:gdLst/>
                <a:ahLst/>
                <a:cxnLst/>
                <a:rect l="l" t="t" r="r" b="b"/>
                <a:pathLst>
                  <a:path w="4612" h="6596" extrusionOk="0">
                    <a:moveTo>
                      <a:pt x="1341" y="1"/>
                    </a:moveTo>
                    <a:cubicBezTo>
                      <a:pt x="636" y="1"/>
                      <a:pt x="41" y="555"/>
                      <a:pt x="0" y="1267"/>
                    </a:cubicBezTo>
                    <a:lnTo>
                      <a:pt x="580" y="6423"/>
                    </a:lnTo>
                    <a:lnTo>
                      <a:pt x="3749" y="6595"/>
                    </a:lnTo>
                    <a:lnTo>
                      <a:pt x="4569" y="1528"/>
                    </a:lnTo>
                    <a:cubicBezTo>
                      <a:pt x="4611" y="790"/>
                      <a:pt x="4043" y="153"/>
                      <a:pt x="3306" y="111"/>
                    </a:cubicBezTo>
                    <a:lnTo>
                      <a:pt x="1417" y="3"/>
                    </a:lnTo>
                    <a:cubicBezTo>
                      <a:pt x="1391" y="1"/>
                      <a:pt x="1366" y="1"/>
                      <a:pt x="1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086400" y="1802550"/>
                <a:ext cx="24025" cy="95400"/>
              </a:xfrm>
              <a:custGeom>
                <a:avLst/>
                <a:gdLst/>
                <a:ahLst/>
                <a:cxnLst/>
                <a:rect l="l" t="t" r="r" b="b"/>
                <a:pathLst>
                  <a:path w="961" h="3816" extrusionOk="0">
                    <a:moveTo>
                      <a:pt x="568" y="1"/>
                    </a:moveTo>
                    <a:cubicBezTo>
                      <a:pt x="367" y="1"/>
                      <a:pt x="199" y="158"/>
                      <a:pt x="187" y="361"/>
                    </a:cubicBezTo>
                    <a:lnTo>
                      <a:pt x="12" y="3412"/>
                    </a:lnTo>
                    <a:cubicBezTo>
                      <a:pt x="1" y="3622"/>
                      <a:pt x="161" y="3803"/>
                      <a:pt x="372" y="3815"/>
                    </a:cubicBezTo>
                    <a:cubicBezTo>
                      <a:pt x="379" y="3816"/>
                      <a:pt x="385" y="3816"/>
                      <a:pt x="392" y="3816"/>
                    </a:cubicBezTo>
                    <a:cubicBezTo>
                      <a:pt x="593" y="3816"/>
                      <a:pt x="762" y="3660"/>
                      <a:pt x="774" y="3456"/>
                    </a:cubicBezTo>
                    <a:lnTo>
                      <a:pt x="949" y="405"/>
                    </a:lnTo>
                    <a:cubicBezTo>
                      <a:pt x="961" y="194"/>
                      <a:pt x="800" y="14"/>
                      <a:pt x="589" y="1"/>
                    </a:cubicBezTo>
                    <a:cubicBezTo>
                      <a:pt x="582" y="1"/>
                      <a:pt x="575"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123200" y="1804650"/>
                <a:ext cx="24000" cy="95425"/>
              </a:xfrm>
              <a:custGeom>
                <a:avLst/>
                <a:gdLst/>
                <a:ahLst/>
                <a:cxnLst/>
                <a:rect l="l" t="t" r="r" b="b"/>
                <a:pathLst>
                  <a:path w="960" h="3817" extrusionOk="0">
                    <a:moveTo>
                      <a:pt x="567" y="1"/>
                    </a:moveTo>
                    <a:cubicBezTo>
                      <a:pt x="366" y="1"/>
                      <a:pt x="198" y="158"/>
                      <a:pt x="186" y="360"/>
                    </a:cubicBezTo>
                    <a:lnTo>
                      <a:pt x="11" y="3412"/>
                    </a:lnTo>
                    <a:cubicBezTo>
                      <a:pt x="0" y="3622"/>
                      <a:pt x="161" y="3802"/>
                      <a:pt x="371" y="3816"/>
                    </a:cubicBezTo>
                    <a:cubicBezTo>
                      <a:pt x="377" y="3816"/>
                      <a:pt x="384" y="3816"/>
                      <a:pt x="391" y="3816"/>
                    </a:cubicBezTo>
                    <a:cubicBezTo>
                      <a:pt x="593" y="3816"/>
                      <a:pt x="762" y="3660"/>
                      <a:pt x="774" y="3456"/>
                    </a:cubicBezTo>
                    <a:lnTo>
                      <a:pt x="948" y="405"/>
                    </a:lnTo>
                    <a:cubicBezTo>
                      <a:pt x="959" y="194"/>
                      <a:pt x="800" y="14"/>
                      <a:pt x="589" y="1"/>
                    </a:cubicBezTo>
                    <a:cubicBezTo>
                      <a:pt x="582" y="1"/>
                      <a:pt x="57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957525" y="2949500"/>
                <a:ext cx="194750" cy="52225"/>
              </a:xfrm>
              <a:custGeom>
                <a:avLst/>
                <a:gdLst/>
                <a:ahLst/>
                <a:cxnLst/>
                <a:rect l="l" t="t" r="r" b="b"/>
                <a:pathLst>
                  <a:path w="7790" h="2089" extrusionOk="0">
                    <a:moveTo>
                      <a:pt x="899" y="0"/>
                    </a:moveTo>
                    <a:cubicBezTo>
                      <a:pt x="439" y="0"/>
                      <a:pt x="54" y="359"/>
                      <a:pt x="26" y="823"/>
                    </a:cubicBezTo>
                    <a:cubicBezTo>
                      <a:pt x="1" y="1304"/>
                      <a:pt x="368" y="1716"/>
                      <a:pt x="849" y="1745"/>
                    </a:cubicBezTo>
                    <a:lnTo>
                      <a:pt x="6842" y="2087"/>
                    </a:lnTo>
                    <a:cubicBezTo>
                      <a:pt x="6858" y="2088"/>
                      <a:pt x="6874" y="2089"/>
                      <a:pt x="6890" y="2089"/>
                    </a:cubicBezTo>
                    <a:cubicBezTo>
                      <a:pt x="7350" y="2089"/>
                      <a:pt x="7736" y="1730"/>
                      <a:pt x="7764" y="1265"/>
                    </a:cubicBezTo>
                    <a:cubicBezTo>
                      <a:pt x="7790" y="784"/>
                      <a:pt x="7422" y="372"/>
                      <a:pt x="6941" y="343"/>
                    </a:cubicBezTo>
                    <a:lnTo>
                      <a:pt x="948" y="2"/>
                    </a:lnTo>
                    <a:cubicBezTo>
                      <a:pt x="931" y="1"/>
                      <a:pt x="915"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1008025" y="2662225"/>
                <a:ext cx="120950" cy="120975"/>
              </a:xfrm>
              <a:custGeom>
                <a:avLst/>
                <a:gdLst/>
                <a:ahLst/>
                <a:cxnLst/>
                <a:rect l="l" t="t" r="r" b="b"/>
                <a:pathLst>
                  <a:path w="4838" h="4839" extrusionOk="0">
                    <a:moveTo>
                      <a:pt x="2417" y="1"/>
                    </a:moveTo>
                    <a:cubicBezTo>
                      <a:pt x="1246" y="1"/>
                      <a:pt x="252" y="841"/>
                      <a:pt x="42" y="1977"/>
                    </a:cubicBezTo>
                    <a:cubicBezTo>
                      <a:pt x="33" y="2023"/>
                      <a:pt x="25" y="2070"/>
                      <a:pt x="20" y="2118"/>
                    </a:cubicBezTo>
                    <a:cubicBezTo>
                      <a:pt x="20" y="2122"/>
                      <a:pt x="19" y="2128"/>
                      <a:pt x="18" y="2133"/>
                    </a:cubicBezTo>
                    <a:cubicBezTo>
                      <a:pt x="12" y="2182"/>
                      <a:pt x="7" y="2231"/>
                      <a:pt x="5" y="2282"/>
                    </a:cubicBezTo>
                    <a:cubicBezTo>
                      <a:pt x="2" y="2325"/>
                      <a:pt x="1" y="2368"/>
                      <a:pt x="1" y="2411"/>
                    </a:cubicBezTo>
                    <a:lnTo>
                      <a:pt x="1" y="2428"/>
                    </a:lnTo>
                    <a:cubicBezTo>
                      <a:pt x="1" y="2466"/>
                      <a:pt x="2" y="2503"/>
                      <a:pt x="3" y="2541"/>
                    </a:cubicBezTo>
                    <a:lnTo>
                      <a:pt x="3" y="2547"/>
                    </a:lnTo>
                    <a:cubicBezTo>
                      <a:pt x="8" y="2630"/>
                      <a:pt x="17" y="2713"/>
                      <a:pt x="29" y="2795"/>
                    </a:cubicBezTo>
                    <a:cubicBezTo>
                      <a:pt x="201" y="3896"/>
                      <a:pt x="1122" y="4768"/>
                      <a:pt x="2281" y="4834"/>
                    </a:cubicBezTo>
                    <a:cubicBezTo>
                      <a:pt x="2329" y="4837"/>
                      <a:pt x="2376" y="4838"/>
                      <a:pt x="2423" y="4838"/>
                    </a:cubicBezTo>
                    <a:cubicBezTo>
                      <a:pt x="3522" y="4838"/>
                      <a:pt x="4466" y="4095"/>
                      <a:pt x="4750" y="3064"/>
                    </a:cubicBezTo>
                    <a:lnTo>
                      <a:pt x="4751" y="3064"/>
                    </a:lnTo>
                    <a:cubicBezTo>
                      <a:pt x="4773" y="2984"/>
                      <a:pt x="4791" y="2902"/>
                      <a:pt x="4804" y="2821"/>
                    </a:cubicBezTo>
                    <a:cubicBezTo>
                      <a:pt x="4804" y="2818"/>
                      <a:pt x="4805" y="2816"/>
                      <a:pt x="4805" y="2815"/>
                    </a:cubicBezTo>
                    <a:cubicBezTo>
                      <a:pt x="4812" y="2778"/>
                      <a:pt x="4816" y="2741"/>
                      <a:pt x="4821" y="2702"/>
                    </a:cubicBezTo>
                    <a:cubicBezTo>
                      <a:pt x="4821" y="2697"/>
                      <a:pt x="4822" y="2692"/>
                      <a:pt x="4823" y="2685"/>
                    </a:cubicBezTo>
                    <a:cubicBezTo>
                      <a:pt x="4828" y="2644"/>
                      <a:pt x="4832" y="2600"/>
                      <a:pt x="4834" y="2558"/>
                    </a:cubicBezTo>
                    <a:cubicBezTo>
                      <a:pt x="4837" y="2507"/>
                      <a:pt x="4837" y="2457"/>
                      <a:pt x="4837" y="2408"/>
                    </a:cubicBezTo>
                    <a:lnTo>
                      <a:pt x="4837" y="2394"/>
                    </a:lnTo>
                    <a:cubicBezTo>
                      <a:pt x="4825" y="1132"/>
                      <a:pt x="3836" y="78"/>
                      <a:pt x="2557" y="5"/>
                    </a:cubicBezTo>
                    <a:cubicBezTo>
                      <a:pt x="2510" y="2"/>
                      <a:pt x="2463" y="1"/>
                      <a:pt x="2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1025975" y="2680175"/>
                <a:ext cx="85075" cy="85075"/>
              </a:xfrm>
              <a:custGeom>
                <a:avLst/>
                <a:gdLst/>
                <a:ahLst/>
                <a:cxnLst/>
                <a:rect l="l" t="t" r="r" b="b"/>
                <a:pathLst>
                  <a:path w="3403" h="3403" extrusionOk="0">
                    <a:moveTo>
                      <a:pt x="1700" y="1"/>
                    </a:moveTo>
                    <a:cubicBezTo>
                      <a:pt x="889" y="1"/>
                      <a:pt x="181" y="580"/>
                      <a:pt x="31" y="1391"/>
                    </a:cubicBezTo>
                    <a:cubicBezTo>
                      <a:pt x="24" y="1424"/>
                      <a:pt x="19" y="1457"/>
                      <a:pt x="15" y="1490"/>
                    </a:cubicBezTo>
                    <a:cubicBezTo>
                      <a:pt x="15" y="1493"/>
                      <a:pt x="14" y="1496"/>
                      <a:pt x="14" y="1500"/>
                    </a:cubicBezTo>
                    <a:cubicBezTo>
                      <a:pt x="9" y="1534"/>
                      <a:pt x="6" y="1569"/>
                      <a:pt x="4" y="1604"/>
                    </a:cubicBezTo>
                    <a:cubicBezTo>
                      <a:pt x="2" y="1635"/>
                      <a:pt x="2" y="1665"/>
                      <a:pt x="1" y="1695"/>
                    </a:cubicBezTo>
                    <a:lnTo>
                      <a:pt x="1" y="1708"/>
                    </a:lnTo>
                    <a:cubicBezTo>
                      <a:pt x="1" y="1734"/>
                      <a:pt x="1" y="1761"/>
                      <a:pt x="3" y="1788"/>
                    </a:cubicBezTo>
                    <a:lnTo>
                      <a:pt x="3" y="1792"/>
                    </a:lnTo>
                    <a:cubicBezTo>
                      <a:pt x="6" y="1850"/>
                      <a:pt x="13" y="1909"/>
                      <a:pt x="21" y="1966"/>
                    </a:cubicBezTo>
                    <a:cubicBezTo>
                      <a:pt x="146" y="2757"/>
                      <a:pt x="805" y="3354"/>
                      <a:pt x="1605" y="3400"/>
                    </a:cubicBezTo>
                    <a:cubicBezTo>
                      <a:pt x="1637" y="3402"/>
                      <a:pt x="1670" y="3403"/>
                      <a:pt x="1703" y="3403"/>
                    </a:cubicBezTo>
                    <a:cubicBezTo>
                      <a:pt x="2462" y="3403"/>
                      <a:pt x="3135" y="2896"/>
                      <a:pt x="3340" y="2156"/>
                    </a:cubicBezTo>
                    <a:lnTo>
                      <a:pt x="3340" y="2155"/>
                    </a:lnTo>
                    <a:cubicBezTo>
                      <a:pt x="3356" y="2098"/>
                      <a:pt x="3369" y="2041"/>
                      <a:pt x="3379" y="1983"/>
                    </a:cubicBezTo>
                    <a:lnTo>
                      <a:pt x="3379" y="1979"/>
                    </a:lnTo>
                    <a:cubicBezTo>
                      <a:pt x="3383" y="1954"/>
                      <a:pt x="3387" y="1927"/>
                      <a:pt x="3390" y="1900"/>
                    </a:cubicBezTo>
                    <a:cubicBezTo>
                      <a:pt x="3390" y="1896"/>
                      <a:pt x="3391" y="1893"/>
                      <a:pt x="3391" y="1889"/>
                    </a:cubicBezTo>
                    <a:cubicBezTo>
                      <a:pt x="3395" y="1859"/>
                      <a:pt x="3398" y="1829"/>
                      <a:pt x="3399" y="1798"/>
                    </a:cubicBezTo>
                    <a:cubicBezTo>
                      <a:pt x="3401" y="1763"/>
                      <a:pt x="3402" y="1728"/>
                      <a:pt x="3402" y="1693"/>
                    </a:cubicBezTo>
                    <a:lnTo>
                      <a:pt x="3402" y="1683"/>
                    </a:lnTo>
                    <a:cubicBezTo>
                      <a:pt x="3392" y="808"/>
                      <a:pt x="2721" y="84"/>
                      <a:pt x="1848" y="7"/>
                    </a:cubicBezTo>
                    <a:cubicBezTo>
                      <a:pt x="1799" y="3"/>
                      <a:pt x="1749"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1040350" y="2694550"/>
                <a:ext cx="56300" cy="56300"/>
              </a:xfrm>
              <a:custGeom>
                <a:avLst/>
                <a:gdLst/>
                <a:ahLst/>
                <a:cxnLst/>
                <a:rect l="l" t="t" r="r" b="b"/>
                <a:pathLst>
                  <a:path w="2252" h="2252" extrusionOk="0">
                    <a:moveTo>
                      <a:pt x="1125" y="0"/>
                    </a:moveTo>
                    <a:cubicBezTo>
                      <a:pt x="588" y="0"/>
                      <a:pt x="119" y="383"/>
                      <a:pt x="20" y="921"/>
                    </a:cubicBezTo>
                    <a:cubicBezTo>
                      <a:pt x="16" y="942"/>
                      <a:pt x="12" y="965"/>
                      <a:pt x="10" y="986"/>
                    </a:cubicBezTo>
                    <a:cubicBezTo>
                      <a:pt x="10" y="988"/>
                      <a:pt x="10" y="991"/>
                      <a:pt x="9" y="993"/>
                    </a:cubicBezTo>
                    <a:cubicBezTo>
                      <a:pt x="6" y="1016"/>
                      <a:pt x="4" y="1039"/>
                      <a:pt x="3" y="1062"/>
                    </a:cubicBezTo>
                    <a:cubicBezTo>
                      <a:pt x="2" y="1083"/>
                      <a:pt x="1" y="1102"/>
                      <a:pt x="1" y="1122"/>
                    </a:cubicBezTo>
                    <a:lnTo>
                      <a:pt x="1" y="1131"/>
                    </a:lnTo>
                    <a:cubicBezTo>
                      <a:pt x="1" y="1148"/>
                      <a:pt x="1" y="1166"/>
                      <a:pt x="2" y="1183"/>
                    </a:cubicBezTo>
                    <a:lnTo>
                      <a:pt x="2" y="1186"/>
                    </a:lnTo>
                    <a:cubicBezTo>
                      <a:pt x="4" y="1224"/>
                      <a:pt x="8" y="1263"/>
                      <a:pt x="13" y="1301"/>
                    </a:cubicBezTo>
                    <a:cubicBezTo>
                      <a:pt x="96" y="1824"/>
                      <a:pt x="533" y="2220"/>
                      <a:pt x="1062" y="2250"/>
                    </a:cubicBezTo>
                    <a:cubicBezTo>
                      <a:pt x="1083" y="2251"/>
                      <a:pt x="1104" y="2252"/>
                      <a:pt x="1126" y="2252"/>
                    </a:cubicBezTo>
                    <a:cubicBezTo>
                      <a:pt x="1629" y="2252"/>
                      <a:pt x="2075" y="1917"/>
                      <a:pt x="2211" y="1426"/>
                    </a:cubicBezTo>
                    <a:lnTo>
                      <a:pt x="2212" y="1426"/>
                    </a:lnTo>
                    <a:cubicBezTo>
                      <a:pt x="2222" y="1389"/>
                      <a:pt x="2230" y="1351"/>
                      <a:pt x="2236" y="1314"/>
                    </a:cubicBezTo>
                    <a:lnTo>
                      <a:pt x="2236" y="1310"/>
                    </a:lnTo>
                    <a:cubicBezTo>
                      <a:pt x="2240" y="1293"/>
                      <a:pt x="2242" y="1276"/>
                      <a:pt x="2244" y="1258"/>
                    </a:cubicBezTo>
                    <a:cubicBezTo>
                      <a:pt x="2244" y="1256"/>
                      <a:pt x="2245" y="1253"/>
                      <a:pt x="2245" y="1251"/>
                    </a:cubicBezTo>
                    <a:cubicBezTo>
                      <a:pt x="2247" y="1231"/>
                      <a:pt x="2249" y="1210"/>
                      <a:pt x="2250" y="1191"/>
                    </a:cubicBezTo>
                    <a:cubicBezTo>
                      <a:pt x="2251" y="1168"/>
                      <a:pt x="2251" y="1144"/>
                      <a:pt x="2251" y="1121"/>
                    </a:cubicBezTo>
                    <a:lnTo>
                      <a:pt x="2251" y="1115"/>
                    </a:lnTo>
                    <a:cubicBezTo>
                      <a:pt x="2245" y="535"/>
                      <a:pt x="1800" y="55"/>
                      <a:pt x="1223" y="5"/>
                    </a:cubicBezTo>
                    <a:cubicBezTo>
                      <a:pt x="1190" y="2"/>
                      <a:pt x="1158"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1061950" y="2703450"/>
                <a:ext cx="10800" cy="37175"/>
              </a:xfrm>
              <a:custGeom>
                <a:avLst/>
                <a:gdLst/>
                <a:ahLst/>
                <a:cxnLst/>
                <a:rect l="l" t="t" r="r" b="b"/>
                <a:pathLst>
                  <a:path w="432" h="1487" extrusionOk="0">
                    <a:moveTo>
                      <a:pt x="248" y="1"/>
                    </a:moveTo>
                    <a:cubicBezTo>
                      <a:pt x="155" y="1"/>
                      <a:pt x="76" y="73"/>
                      <a:pt x="71" y="168"/>
                    </a:cubicBezTo>
                    <a:lnTo>
                      <a:pt x="6" y="1299"/>
                    </a:lnTo>
                    <a:cubicBezTo>
                      <a:pt x="1" y="1397"/>
                      <a:pt x="76" y="1481"/>
                      <a:pt x="174" y="1487"/>
                    </a:cubicBezTo>
                    <a:cubicBezTo>
                      <a:pt x="177" y="1487"/>
                      <a:pt x="181" y="1487"/>
                      <a:pt x="184" y="1487"/>
                    </a:cubicBezTo>
                    <a:cubicBezTo>
                      <a:pt x="278" y="1487"/>
                      <a:pt x="355" y="1414"/>
                      <a:pt x="361" y="1319"/>
                    </a:cubicBezTo>
                    <a:lnTo>
                      <a:pt x="426" y="188"/>
                    </a:lnTo>
                    <a:cubicBezTo>
                      <a:pt x="432" y="90"/>
                      <a:pt x="356" y="6"/>
                      <a:pt x="258" y="1"/>
                    </a:cubicBezTo>
                    <a:cubicBezTo>
                      <a:pt x="255" y="1"/>
                      <a:pt x="252"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1162275" y="2775400"/>
                <a:ext cx="62000" cy="61975"/>
              </a:xfrm>
              <a:custGeom>
                <a:avLst/>
                <a:gdLst/>
                <a:ahLst/>
                <a:cxnLst/>
                <a:rect l="l" t="t" r="r" b="b"/>
                <a:pathLst>
                  <a:path w="2480" h="2479" extrusionOk="0">
                    <a:moveTo>
                      <a:pt x="1311" y="0"/>
                    </a:moveTo>
                    <a:lnTo>
                      <a:pt x="827" y="777"/>
                    </a:lnTo>
                    <a:lnTo>
                      <a:pt x="1" y="1169"/>
                    </a:lnTo>
                    <a:lnTo>
                      <a:pt x="777" y="1653"/>
                    </a:lnTo>
                    <a:lnTo>
                      <a:pt x="1169" y="2479"/>
                    </a:lnTo>
                    <a:lnTo>
                      <a:pt x="1653" y="1703"/>
                    </a:lnTo>
                    <a:lnTo>
                      <a:pt x="2479" y="1310"/>
                    </a:lnTo>
                    <a:lnTo>
                      <a:pt x="1703" y="827"/>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097500" y="3038950"/>
                <a:ext cx="61975" cy="61975"/>
              </a:xfrm>
              <a:custGeom>
                <a:avLst/>
                <a:gdLst/>
                <a:ahLst/>
                <a:cxnLst/>
                <a:rect l="l" t="t" r="r" b="b"/>
                <a:pathLst>
                  <a:path w="2479" h="2479" extrusionOk="0">
                    <a:moveTo>
                      <a:pt x="1310" y="0"/>
                    </a:moveTo>
                    <a:lnTo>
                      <a:pt x="826" y="777"/>
                    </a:lnTo>
                    <a:lnTo>
                      <a:pt x="0" y="1169"/>
                    </a:lnTo>
                    <a:lnTo>
                      <a:pt x="776" y="1653"/>
                    </a:lnTo>
                    <a:lnTo>
                      <a:pt x="1169" y="2479"/>
                    </a:lnTo>
                    <a:lnTo>
                      <a:pt x="1653" y="1703"/>
                    </a:lnTo>
                    <a:lnTo>
                      <a:pt x="2479" y="1310"/>
                    </a:lnTo>
                    <a:lnTo>
                      <a:pt x="1703" y="827"/>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57050" y="2512850"/>
                <a:ext cx="98025" cy="98025"/>
              </a:xfrm>
              <a:custGeom>
                <a:avLst/>
                <a:gdLst/>
                <a:ahLst/>
                <a:cxnLst/>
                <a:rect l="l" t="t" r="r" b="b"/>
                <a:pathLst>
                  <a:path w="3921" h="3921" extrusionOk="0">
                    <a:moveTo>
                      <a:pt x="2073" y="0"/>
                    </a:moveTo>
                    <a:lnTo>
                      <a:pt x="1307" y="1228"/>
                    </a:lnTo>
                    <a:lnTo>
                      <a:pt x="0" y="1848"/>
                    </a:lnTo>
                    <a:lnTo>
                      <a:pt x="1228" y="2614"/>
                    </a:lnTo>
                    <a:lnTo>
                      <a:pt x="1849" y="3920"/>
                    </a:lnTo>
                    <a:lnTo>
                      <a:pt x="2615" y="2693"/>
                    </a:lnTo>
                    <a:lnTo>
                      <a:pt x="3921" y="2072"/>
                    </a:lnTo>
                    <a:lnTo>
                      <a:pt x="2694" y="1307"/>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232200" y="2918475"/>
                <a:ext cx="56525" cy="56525"/>
              </a:xfrm>
              <a:custGeom>
                <a:avLst/>
                <a:gdLst/>
                <a:ahLst/>
                <a:cxnLst/>
                <a:rect l="l" t="t" r="r" b="b"/>
                <a:pathLst>
                  <a:path w="2261" h="2261" extrusionOk="0">
                    <a:moveTo>
                      <a:pt x="1195" y="1"/>
                    </a:moveTo>
                    <a:lnTo>
                      <a:pt x="754" y="708"/>
                    </a:lnTo>
                    <a:lnTo>
                      <a:pt x="0" y="1066"/>
                    </a:lnTo>
                    <a:lnTo>
                      <a:pt x="708" y="1508"/>
                    </a:lnTo>
                    <a:lnTo>
                      <a:pt x="1067" y="2261"/>
                    </a:lnTo>
                    <a:lnTo>
                      <a:pt x="1507" y="1553"/>
                    </a:lnTo>
                    <a:lnTo>
                      <a:pt x="2261" y="1195"/>
                    </a:lnTo>
                    <a:lnTo>
                      <a:pt x="1553" y="75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022500" y="2814850"/>
                <a:ext cx="8650" cy="143875"/>
              </a:xfrm>
              <a:custGeom>
                <a:avLst/>
                <a:gdLst/>
                <a:ahLst/>
                <a:cxnLst/>
                <a:rect l="l" t="t" r="r" b="b"/>
                <a:pathLst>
                  <a:path w="346" h="5755" fill="none" extrusionOk="0">
                    <a:moveTo>
                      <a:pt x="345" y="1"/>
                    </a:moveTo>
                    <a:cubicBezTo>
                      <a:pt x="239" y="1919"/>
                      <a:pt x="124" y="3837"/>
                      <a:pt x="1" y="575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041275" y="1928225"/>
                <a:ext cx="40050" cy="701350"/>
              </a:xfrm>
              <a:custGeom>
                <a:avLst/>
                <a:gdLst/>
                <a:ahLst/>
                <a:cxnLst/>
                <a:rect l="l" t="t" r="r" b="b"/>
                <a:pathLst>
                  <a:path w="1602" h="28054" fill="none" extrusionOk="0">
                    <a:moveTo>
                      <a:pt x="1601" y="1"/>
                    </a:moveTo>
                    <a:cubicBezTo>
                      <a:pt x="1087" y="9402"/>
                      <a:pt x="558" y="18669"/>
                      <a:pt x="1" y="2805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035825" y="2817575"/>
                <a:ext cx="9000" cy="141900"/>
              </a:xfrm>
              <a:custGeom>
                <a:avLst/>
                <a:gdLst/>
                <a:ahLst/>
                <a:cxnLst/>
                <a:rect l="l" t="t" r="r" b="b"/>
                <a:pathLst>
                  <a:path w="360" h="5676" fill="none" extrusionOk="0">
                    <a:moveTo>
                      <a:pt x="359" y="0"/>
                    </a:moveTo>
                    <a:cubicBezTo>
                      <a:pt x="256" y="1892"/>
                      <a:pt x="137" y="3784"/>
                      <a:pt x="1" y="567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054825" y="1928975"/>
                <a:ext cx="39825" cy="697675"/>
              </a:xfrm>
              <a:custGeom>
                <a:avLst/>
                <a:gdLst/>
                <a:ahLst/>
                <a:cxnLst/>
                <a:rect l="l" t="t" r="r" b="b"/>
                <a:pathLst>
                  <a:path w="1593" h="27907" fill="none" extrusionOk="0">
                    <a:moveTo>
                      <a:pt x="1593" y="0"/>
                    </a:moveTo>
                    <a:cubicBezTo>
                      <a:pt x="1110" y="9292"/>
                      <a:pt x="575" y="18670"/>
                      <a:pt x="1" y="27907"/>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049150" y="2819400"/>
                <a:ext cx="7350" cy="140850"/>
              </a:xfrm>
              <a:custGeom>
                <a:avLst/>
                <a:gdLst/>
                <a:ahLst/>
                <a:cxnLst/>
                <a:rect l="l" t="t" r="r" b="b"/>
                <a:pathLst>
                  <a:path w="294" h="5634" fill="none" extrusionOk="0">
                    <a:moveTo>
                      <a:pt x="294" y="1"/>
                    </a:moveTo>
                    <a:cubicBezTo>
                      <a:pt x="183" y="1878"/>
                      <a:pt x="86" y="3755"/>
                      <a:pt x="1" y="5633"/>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068250" y="1929750"/>
                <a:ext cx="39725" cy="695825"/>
              </a:xfrm>
              <a:custGeom>
                <a:avLst/>
                <a:gdLst/>
                <a:ahLst/>
                <a:cxnLst/>
                <a:rect l="l" t="t" r="r" b="b"/>
                <a:pathLst>
                  <a:path w="1589" h="27833" fill="none" extrusionOk="0">
                    <a:moveTo>
                      <a:pt x="1589" y="0"/>
                    </a:moveTo>
                    <a:cubicBezTo>
                      <a:pt x="1019" y="9286"/>
                      <a:pt x="490" y="18564"/>
                      <a:pt x="1"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062500" y="2819775"/>
                <a:ext cx="7800" cy="141225"/>
              </a:xfrm>
              <a:custGeom>
                <a:avLst/>
                <a:gdLst/>
                <a:ahLst/>
                <a:cxnLst/>
                <a:rect l="l" t="t" r="r" b="b"/>
                <a:pathLst>
                  <a:path w="312" h="5649" fill="none" extrusionOk="0">
                    <a:moveTo>
                      <a:pt x="312" y="1"/>
                    </a:moveTo>
                    <a:cubicBezTo>
                      <a:pt x="203" y="1883"/>
                      <a:pt x="100" y="3766"/>
                      <a:pt x="0" y="5648"/>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081600" y="1930500"/>
                <a:ext cx="39700" cy="695825"/>
              </a:xfrm>
              <a:custGeom>
                <a:avLst/>
                <a:gdLst/>
                <a:ahLst/>
                <a:cxnLst/>
                <a:rect l="l" t="t" r="r" b="b"/>
                <a:pathLst>
                  <a:path w="1588" h="27833" fill="none" extrusionOk="0">
                    <a:moveTo>
                      <a:pt x="1588" y="0"/>
                    </a:moveTo>
                    <a:cubicBezTo>
                      <a:pt x="1045" y="9288"/>
                      <a:pt x="515" y="18566"/>
                      <a:pt x="0"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075825" y="2818850"/>
                <a:ext cx="8375" cy="142925"/>
              </a:xfrm>
              <a:custGeom>
                <a:avLst/>
                <a:gdLst/>
                <a:ahLst/>
                <a:cxnLst/>
                <a:rect l="l" t="t" r="r" b="b"/>
                <a:pathLst>
                  <a:path w="335" h="5717" fill="none" extrusionOk="0">
                    <a:moveTo>
                      <a:pt x="334" y="0"/>
                    </a:moveTo>
                    <a:cubicBezTo>
                      <a:pt x="227" y="1906"/>
                      <a:pt x="115" y="3811"/>
                      <a:pt x="0" y="5716"/>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094725" y="1931250"/>
                <a:ext cx="39875" cy="698625"/>
              </a:xfrm>
              <a:custGeom>
                <a:avLst/>
                <a:gdLst/>
                <a:ahLst/>
                <a:cxnLst/>
                <a:rect l="l" t="t" r="r" b="b"/>
                <a:pathLst>
                  <a:path w="1595" h="27945" fill="none" extrusionOk="0">
                    <a:moveTo>
                      <a:pt x="1595" y="1"/>
                    </a:moveTo>
                    <a:cubicBezTo>
                      <a:pt x="1077" y="9290"/>
                      <a:pt x="541" y="18669"/>
                      <a:pt x="1" y="2794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089150" y="2814850"/>
                <a:ext cx="9100" cy="147675"/>
              </a:xfrm>
              <a:custGeom>
                <a:avLst/>
                <a:gdLst/>
                <a:ahLst/>
                <a:cxnLst/>
                <a:rect l="l" t="t" r="r" b="b"/>
                <a:pathLst>
                  <a:path w="364" h="5907" fill="none" extrusionOk="0">
                    <a:moveTo>
                      <a:pt x="363" y="1"/>
                    </a:moveTo>
                    <a:cubicBezTo>
                      <a:pt x="257" y="1969"/>
                      <a:pt x="135" y="3938"/>
                      <a:pt x="0" y="5907"/>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1107850" y="1932000"/>
                <a:ext cx="40100" cy="702275"/>
              </a:xfrm>
              <a:custGeom>
                <a:avLst/>
                <a:gdLst/>
                <a:ahLst/>
                <a:cxnLst/>
                <a:rect l="l" t="t" r="r" b="b"/>
                <a:pathLst>
                  <a:path w="1604" h="28091" fill="none" extrusionOk="0">
                    <a:moveTo>
                      <a:pt x="1603" y="1"/>
                    </a:moveTo>
                    <a:cubicBezTo>
                      <a:pt x="1104" y="9403"/>
                      <a:pt x="575" y="18671"/>
                      <a:pt x="0" y="28091"/>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838025" y="2820725"/>
                <a:ext cx="74750" cy="58650"/>
              </a:xfrm>
              <a:custGeom>
                <a:avLst/>
                <a:gdLst/>
                <a:ahLst/>
                <a:cxnLst/>
                <a:rect l="l" t="t" r="r" b="b"/>
                <a:pathLst>
                  <a:path w="2990" h="2346" extrusionOk="0">
                    <a:moveTo>
                      <a:pt x="1" y="1"/>
                    </a:moveTo>
                    <a:lnTo>
                      <a:pt x="684" y="1172"/>
                    </a:lnTo>
                    <a:lnTo>
                      <a:pt x="1367" y="2345"/>
                    </a:lnTo>
                    <a:lnTo>
                      <a:pt x="2178" y="1259"/>
                    </a:lnTo>
                    <a:lnTo>
                      <a:pt x="2990" y="171"/>
                    </a:lnTo>
                    <a:lnTo>
                      <a:pt x="1496"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834775" y="2877950"/>
                <a:ext cx="74750" cy="58650"/>
              </a:xfrm>
              <a:custGeom>
                <a:avLst/>
                <a:gdLst/>
                <a:ahLst/>
                <a:cxnLst/>
                <a:rect l="l" t="t" r="r" b="b"/>
                <a:pathLst>
                  <a:path w="2990" h="2346" extrusionOk="0">
                    <a:moveTo>
                      <a:pt x="1" y="1"/>
                    </a:moveTo>
                    <a:lnTo>
                      <a:pt x="683" y="1173"/>
                    </a:lnTo>
                    <a:lnTo>
                      <a:pt x="1366" y="2345"/>
                    </a:lnTo>
                    <a:lnTo>
                      <a:pt x="2178" y="1258"/>
                    </a:lnTo>
                    <a:lnTo>
                      <a:pt x="2990" y="171"/>
                    </a:lnTo>
                    <a:lnTo>
                      <a:pt x="1495"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831575" y="2933675"/>
                <a:ext cx="74775" cy="58600"/>
              </a:xfrm>
              <a:custGeom>
                <a:avLst/>
                <a:gdLst/>
                <a:ahLst/>
                <a:cxnLst/>
                <a:rect l="l" t="t" r="r" b="b"/>
                <a:pathLst>
                  <a:path w="2991" h="2344" extrusionOk="0">
                    <a:moveTo>
                      <a:pt x="1" y="0"/>
                    </a:moveTo>
                    <a:lnTo>
                      <a:pt x="684" y="1172"/>
                    </a:lnTo>
                    <a:lnTo>
                      <a:pt x="1367" y="2344"/>
                    </a:lnTo>
                    <a:lnTo>
                      <a:pt x="2178" y="1257"/>
                    </a:lnTo>
                    <a:lnTo>
                      <a:pt x="2990" y="171"/>
                    </a:lnTo>
                    <a:lnTo>
                      <a:pt x="1496" y="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9984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a:effectLst/>
                <a:latin typeface="Times New Roman" panose="02020603050405020304" pitchFamily="18" charset="0"/>
                <a:ea typeface="Arial" panose="020B0604020202020204" pitchFamily="34" charset="0"/>
              </a:rPr>
              <a:t>PDO kết nối CSDL trong PHP</a:t>
            </a:r>
            <a:endParaRPr/>
          </a:p>
        </p:txBody>
      </p:sp>
      <p:sp>
        <p:nvSpPr>
          <p:cNvPr id="988" name="Google Shape;988;p45"/>
          <p:cNvSpPr txBox="1">
            <a:spLocks noGrp="1"/>
          </p:cNvSpPr>
          <p:nvPr>
            <p:ph type="subTitle" idx="13"/>
          </p:nvPr>
        </p:nvSpPr>
        <p:spPr>
          <a:xfrm>
            <a:off x="6149913" y="1979638"/>
            <a:ext cx="2393700" cy="484800"/>
          </a:xfrm>
          <a:prstGeom prst="rect">
            <a:avLst/>
          </a:prstGeom>
        </p:spPr>
        <p:txBody>
          <a:bodyPr spcFirstLastPara="1" wrap="square" lIns="91425" tIns="91425" rIns="91425" bIns="91425" anchor="b" anchorCtr="0">
            <a:noAutofit/>
          </a:bodyPr>
          <a:lstStyle/>
          <a:p>
            <a:pPr marL="0" indent="0"/>
            <a:r>
              <a:rPr lang="vi-VN" sz="1800" b="1">
                <a:effectLst/>
                <a:latin typeface="Times New Roman" panose="02020603050405020304" pitchFamily="18" charset="0"/>
                <a:ea typeface="Arial" panose="020B0604020202020204" pitchFamily="34" charset="0"/>
              </a:rPr>
              <a:t>Kết nối với csdl với PDO</a:t>
            </a:r>
            <a:endParaRPr lang="vi-VN" sz="1800">
              <a:effectLst/>
              <a:latin typeface="Arial" panose="020B0604020202020204" pitchFamily="34" charset="0"/>
              <a:ea typeface="Arial" panose="020B0604020202020204" pitchFamily="34" charset="0"/>
              <a:cs typeface="Times New Roman" panose="02020603050405020304" pitchFamily="18" charset="0"/>
            </a:endParaRPr>
          </a:p>
        </p:txBody>
      </p:sp>
      <p:sp>
        <p:nvSpPr>
          <p:cNvPr id="993" name="Google Shape;993;p45"/>
          <p:cNvSpPr txBox="1">
            <a:spLocks noGrp="1"/>
          </p:cNvSpPr>
          <p:nvPr>
            <p:ph type="subTitle" idx="9"/>
          </p:nvPr>
        </p:nvSpPr>
        <p:spPr>
          <a:xfrm>
            <a:off x="1678045" y="1979638"/>
            <a:ext cx="2393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Giới thiệu thư viện PDO</a:t>
            </a:r>
            <a:endParaRPr/>
          </a:p>
        </p:txBody>
      </p:sp>
      <p:sp>
        <p:nvSpPr>
          <p:cNvPr id="994" name="Google Shape;994;p45"/>
          <p:cNvSpPr txBox="1">
            <a:spLocks noGrp="1"/>
          </p:cNvSpPr>
          <p:nvPr>
            <p:ph type="title" idx="5"/>
          </p:nvPr>
        </p:nvSpPr>
        <p:spPr>
          <a:xfrm>
            <a:off x="885755" y="1624275"/>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95" name="Google Shape;995;p45"/>
          <p:cNvSpPr txBox="1">
            <a:spLocks noGrp="1"/>
          </p:cNvSpPr>
          <p:nvPr>
            <p:ph type="title" idx="6"/>
          </p:nvPr>
        </p:nvSpPr>
        <p:spPr>
          <a:xfrm>
            <a:off x="2507545" y="3491020"/>
            <a:ext cx="734700" cy="10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96" name="Google Shape;996;p45"/>
          <p:cNvSpPr txBox="1">
            <a:spLocks noGrp="1"/>
          </p:cNvSpPr>
          <p:nvPr>
            <p:ph type="title" idx="7"/>
          </p:nvPr>
        </p:nvSpPr>
        <p:spPr>
          <a:xfrm>
            <a:off x="5401500" y="1643395"/>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98" name="Google Shape;998;p45"/>
          <p:cNvSpPr txBox="1">
            <a:spLocks noGrp="1"/>
          </p:cNvSpPr>
          <p:nvPr>
            <p:ph type="subTitle" idx="14"/>
          </p:nvPr>
        </p:nvSpPr>
        <p:spPr>
          <a:xfrm>
            <a:off x="3375150" y="3911151"/>
            <a:ext cx="2393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Arial" panose="020B0604020202020204" pitchFamily="34" charset="0"/>
              </a:rPr>
              <a:t>Các loại "Đọc" dữ liệu từ csdl</a:t>
            </a:r>
            <a:endParaRPr/>
          </a:p>
        </p:txBody>
      </p:sp>
      <p:sp>
        <p:nvSpPr>
          <p:cNvPr id="1000" name="Google Shape;1000;p45"/>
          <p:cNvSpPr/>
          <p:nvPr/>
        </p:nvSpPr>
        <p:spPr>
          <a:xfrm rot="1033038" flipH="1">
            <a:off x="1097621" y="483708"/>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8220157" y="44866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8387239" y="831689"/>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7998119" y="9045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1046469" y="9773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828294" y="1461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59774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7"/>
          <p:cNvGrpSpPr/>
          <p:nvPr/>
        </p:nvGrpSpPr>
        <p:grpSpPr>
          <a:xfrm rot="-8812238" flipH="1">
            <a:off x="6853395" y="1904054"/>
            <a:ext cx="547287" cy="694808"/>
            <a:chOff x="2225700" y="3566825"/>
            <a:chExt cx="369225" cy="468750"/>
          </a:xfrm>
        </p:grpSpPr>
        <p:sp>
          <p:nvSpPr>
            <p:cNvPr id="1136" name="Google Shape;1136;p47"/>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7"/>
          <p:cNvSpPr txBox="1">
            <a:spLocks noGrp="1"/>
          </p:cNvSpPr>
          <p:nvPr>
            <p:ph type="title"/>
          </p:nvPr>
        </p:nvSpPr>
        <p:spPr>
          <a:xfrm>
            <a:off x="946269" y="2572716"/>
            <a:ext cx="5067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b="1">
                <a:effectLst/>
                <a:latin typeface="Times New Roman" panose="02020603050405020304" pitchFamily="18" charset="0"/>
                <a:ea typeface="Arial" panose="020B0604020202020204" pitchFamily="34" charset="0"/>
              </a:rPr>
              <a:t>Giới thiệu thư viện PDO</a:t>
            </a:r>
            <a:endParaRPr lang="vi-VN"/>
          </a:p>
        </p:txBody>
      </p:sp>
      <p:sp>
        <p:nvSpPr>
          <p:cNvPr id="1143" name="Google Shape;1143;p47"/>
          <p:cNvSpPr txBox="1">
            <a:spLocks noGrp="1"/>
          </p:cNvSpPr>
          <p:nvPr>
            <p:ph type="title" idx="2"/>
          </p:nvPr>
        </p:nvSpPr>
        <p:spPr>
          <a:xfrm>
            <a:off x="986700" y="1144475"/>
            <a:ext cx="1032600" cy="12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5" name="Google Shape;1145;p47"/>
          <p:cNvSpPr/>
          <p:nvPr/>
        </p:nvSpPr>
        <p:spPr>
          <a:xfrm rot="1033154" flipH="1">
            <a:off x="2846745" y="814047"/>
            <a:ext cx="282749"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rot="-2035496" flipH="1">
            <a:off x="2285126" y="924990"/>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4857826" y="119746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316207" y="11147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7"/>
          <p:cNvGrpSpPr/>
          <p:nvPr/>
        </p:nvGrpSpPr>
        <p:grpSpPr>
          <a:xfrm>
            <a:off x="6409171" y="451889"/>
            <a:ext cx="2436518" cy="2304119"/>
            <a:chOff x="1039744" y="3756155"/>
            <a:chExt cx="1467075" cy="1387355"/>
          </a:xfrm>
        </p:grpSpPr>
        <p:sp>
          <p:nvSpPr>
            <p:cNvPr id="1152" name="Google Shape;1152;p47"/>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47"/>
            <p:cNvGrpSpPr/>
            <p:nvPr/>
          </p:nvGrpSpPr>
          <p:grpSpPr>
            <a:xfrm>
              <a:off x="1039744" y="3756155"/>
              <a:ext cx="1466899" cy="1387241"/>
              <a:chOff x="3202950" y="2856950"/>
              <a:chExt cx="1001775" cy="947375"/>
            </a:xfrm>
          </p:grpSpPr>
          <p:sp>
            <p:nvSpPr>
              <p:cNvPr id="1154" name="Google Shape;1154;p47"/>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65294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815017" y="735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a:effectLst/>
                <a:latin typeface="Times New Roman" panose="02020603050405020304" pitchFamily="18" charset="0"/>
                <a:ea typeface="Arial" panose="020B0604020202020204" pitchFamily="34" charset="0"/>
              </a:rPr>
              <a:t>Giới thiệu thư viện PDO</a:t>
            </a:r>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63FBA5C-51BB-32FC-07CF-065F66F04F79}"/>
              </a:ext>
            </a:extLst>
          </p:cNvPr>
          <p:cNvSpPr txBox="1"/>
          <p:nvPr/>
        </p:nvSpPr>
        <p:spPr>
          <a:xfrm>
            <a:off x="486933" y="730496"/>
            <a:ext cx="8167815" cy="1669240"/>
          </a:xfrm>
          <a:prstGeom prst="rect">
            <a:avLst/>
          </a:prstGeom>
          <a:noFill/>
        </p:spPr>
        <p:txBody>
          <a:bodyPr wrap="square">
            <a:spAutoFit/>
          </a:bodyPr>
          <a:lstStyle/>
          <a:p>
            <a:pPr marL="342900" marR="0" lvl="0" indent="-342900" algn="just">
              <a:lnSpc>
                <a:spcPct val="150000"/>
              </a:lnSpc>
              <a:spcBef>
                <a:spcPts val="0"/>
              </a:spcBef>
              <a:spcAft>
                <a:spcPts val="800"/>
              </a:spcAft>
              <a:buFont typeface="Times New Roman" panose="02020603050405020304" pitchFamily="18" charset="0"/>
              <a:buChar char="-"/>
            </a:pPr>
            <a:r>
              <a:rPr lang="vi-VN">
                <a:solidFill>
                  <a:schemeClr val="accent6"/>
                </a:solidFill>
                <a:effectLst/>
                <a:latin typeface="Times New Roman" panose="02020603050405020304" pitchFamily="18" charset="0"/>
                <a:ea typeface="Arial" panose="020B0604020202020204" pitchFamily="34" charset="0"/>
                <a:cs typeface="Times New Roman" panose="02020603050405020304" pitchFamily="18" charset="0"/>
              </a:rPr>
              <a:t>PHP Data Objects (PDO) là một lớp truy xuất cơ sở dữ liệu cung cấp một phương pháp thống nhất để làm việc với nhiều loại cơ sở dữ liệu khác nhau. Khi làm việc với PDO bạn sẽ không cần phải viết các câu lệnh SQL cụ thể mà chỉ sử dụng các phương thức mà PDO cung cấp, giúp tiết kiệm thời gian và làm cho việc chuyển đổi Hệ quản trị cơ sở dữ liệu trở nên dễ dàng hơn, chỉ đơn giản là thay đổi Connection String (chuỗi kết nối CSDL).</a:t>
            </a:r>
            <a:endParaRPr lang="vi-VN">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Picture 7" descr="Ảnh có chứa biểu đồ&#10;&#10;Description automatically generated">
            <a:extLst>
              <a:ext uri="{FF2B5EF4-FFF2-40B4-BE49-F238E27FC236}">
                <a16:creationId xmlns:a16="http://schemas.microsoft.com/office/drawing/2014/main" id="{772F89CB-354E-2B87-6CF9-D5D9658200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8158" y="2483983"/>
            <a:ext cx="5077614" cy="2466238"/>
          </a:xfrm>
          <a:prstGeom prst="rect">
            <a:avLst/>
          </a:prstGeom>
          <a:noFill/>
          <a:ln>
            <a:noFill/>
          </a:ln>
        </p:spPr>
      </p:pic>
    </p:spTree>
    <p:extLst>
      <p:ext uri="{BB962C8B-B14F-4D97-AF65-F5344CB8AC3E}">
        <p14:creationId xmlns:p14="http://schemas.microsoft.com/office/powerpoint/2010/main" val="1856644737"/>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7"/>
          <p:cNvGrpSpPr/>
          <p:nvPr/>
        </p:nvGrpSpPr>
        <p:grpSpPr>
          <a:xfrm rot="-8812238" flipH="1">
            <a:off x="6853395" y="1904054"/>
            <a:ext cx="547287" cy="694808"/>
            <a:chOff x="2225700" y="3566825"/>
            <a:chExt cx="369225" cy="468750"/>
          </a:xfrm>
        </p:grpSpPr>
        <p:sp>
          <p:nvSpPr>
            <p:cNvPr id="1136" name="Google Shape;1136;p47"/>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7"/>
          <p:cNvSpPr txBox="1">
            <a:spLocks noGrp="1"/>
          </p:cNvSpPr>
          <p:nvPr>
            <p:ph type="title"/>
          </p:nvPr>
        </p:nvSpPr>
        <p:spPr>
          <a:xfrm>
            <a:off x="895346" y="2657692"/>
            <a:ext cx="5067600" cy="841800"/>
          </a:xfrm>
          <a:prstGeom prst="rect">
            <a:avLst/>
          </a:prstGeom>
        </p:spPr>
        <p:txBody>
          <a:bodyPr spcFirstLastPara="1" wrap="square" lIns="91425" tIns="91425" rIns="91425" bIns="91425" anchor="ctr" anchorCtr="0">
            <a:noAutofit/>
          </a:bodyPr>
          <a:lstStyle/>
          <a:p>
            <a:pPr marL="0" indent="0"/>
            <a:r>
              <a:rPr lang="vi-VN" sz="4000" b="1">
                <a:effectLst/>
                <a:latin typeface="Times New Roman" panose="02020603050405020304" pitchFamily="18" charset="0"/>
                <a:ea typeface="Arial" panose="020B0604020202020204" pitchFamily="34" charset="0"/>
              </a:rPr>
              <a:t>Kết nối với csdl với PDO</a:t>
            </a:r>
            <a:endParaRPr lang="vi-VN" sz="40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143" name="Google Shape;1143;p47"/>
          <p:cNvSpPr txBox="1">
            <a:spLocks noGrp="1"/>
          </p:cNvSpPr>
          <p:nvPr>
            <p:ph type="title" idx="2"/>
          </p:nvPr>
        </p:nvSpPr>
        <p:spPr>
          <a:xfrm>
            <a:off x="986699" y="1144475"/>
            <a:ext cx="1147884" cy="12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02</a:t>
            </a:r>
            <a:endParaRPr/>
          </a:p>
        </p:txBody>
      </p:sp>
      <p:sp>
        <p:nvSpPr>
          <p:cNvPr id="1145" name="Google Shape;1145;p47"/>
          <p:cNvSpPr/>
          <p:nvPr/>
        </p:nvSpPr>
        <p:spPr>
          <a:xfrm rot="1033154" flipH="1">
            <a:off x="2846745" y="814047"/>
            <a:ext cx="282749"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rot="-2035496" flipH="1">
            <a:off x="2285126" y="924990"/>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4857826" y="119746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316207" y="11147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7"/>
          <p:cNvGrpSpPr/>
          <p:nvPr/>
        </p:nvGrpSpPr>
        <p:grpSpPr>
          <a:xfrm>
            <a:off x="6409171" y="451889"/>
            <a:ext cx="2436518" cy="2304119"/>
            <a:chOff x="1039744" y="3756155"/>
            <a:chExt cx="1467075" cy="1387355"/>
          </a:xfrm>
        </p:grpSpPr>
        <p:sp>
          <p:nvSpPr>
            <p:cNvPr id="1152" name="Google Shape;1152;p47"/>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47"/>
            <p:cNvGrpSpPr/>
            <p:nvPr/>
          </p:nvGrpSpPr>
          <p:grpSpPr>
            <a:xfrm>
              <a:off x="1039744" y="3756155"/>
              <a:ext cx="1466899" cy="1387241"/>
              <a:chOff x="3202950" y="2856950"/>
              <a:chExt cx="1001775" cy="947375"/>
            </a:xfrm>
          </p:grpSpPr>
          <p:sp>
            <p:nvSpPr>
              <p:cNvPr id="1154" name="Google Shape;1154;p47"/>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2740280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9"/>
          <p:cNvSpPr txBox="1">
            <a:spLocks noGrp="1"/>
          </p:cNvSpPr>
          <p:nvPr>
            <p:ph type="title"/>
          </p:nvPr>
        </p:nvSpPr>
        <p:spPr>
          <a:xfrm>
            <a:off x="229004" y="12092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Kết nối với csdl với PDO</a:t>
            </a:r>
            <a:endParaRPr/>
          </a:p>
        </p:txBody>
      </p:sp>
      <p:grpSp>
        <p:nvGrpSpPr>
          <p:cNvPr id="1224" name="Google Shape;1224;p49"/>
          <p:cNvGrpSpPr/>
          <p:nvPr/>
        </p:nvGrpSpPr>
        <p:grpSpPr>
          <a:xfrm rot="5400000">
            <a:off x="4073213" y="4207475"/>
            <a:ext cx="482913" cy="310125"/>
            <a:chOff x="6013125" y="4293875"/>
            <a:chExt cx="482913" cy="310125"/>
          </a:xfrm>
        </p:grpSpPr>
        <p:sp>
          <p:nvSpPr>
            <p:cNvPr id="1225" name="Google Shape;1225;p49"/>
            <p:cNvSpPr/>
            <p:nvPr/>
          </p:nvSpPr>
          <p:spPr>
            <a:xfrm>
              <a:off x="6013125"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a:off x="6199531"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a:off x="6385938" y="4493900"/>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6013125"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6199531"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6385938" y="4293875"/>
              <a:ext cx="110100" cy="110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49"/>
          <p:cNvGrpSpPr/>
          <p:nvPr/>
        </p:nvGrpSpPr>
        <p:grpSpPr>
          <a:xfrm rot="-2103142">
            <a:off x="5916207" y="2302000"/>
            <a:ext cx="476185" cy="761228"/>
            <a:chOff x="2429065" y="2815311"/>
            <a:chExt cx="1360621" cy="2175087"/>
          </a:xfrm>
        </p:grpSpPr>
        <p:sp>
          <p:nvSpPr>
            <p:cNvPr id="1232" name="Google Shape;1232;p49"/>
            <p:cNvSpPr/>
            <p:nvPr/>
          </p:nvSpPr>
          <p:spPr>
            <a:xfrm>
              <a:off x="2504763" y="2815350"/>
              <a:ext cx="1284924" cy="2175047"/>
            </a:xfrm>
            <a:custGeom>
              <a:avLst/>
              <a:gdLst/>
              <a:ahLst/>
              <a:cxnLst/>
              <a:rect l="l" t="t" r="r" b="b"/>
              <a:pathLst>
                <a:path w="10998" h="18616" extrusionOk="0">
                  <a:moveTo>
                    <a:pt x="5842" y="0"/>
                  </a:moveTo>
                  <a:cubicBezTo>
                    <a:pt x="4577" y="0"/>
                    <a:pt x="3364" y="513"/>
                    <a:pt x="2483" y="1406"/>
                  </a:cubicBezTo>
                  <a:cubicBezTo>
                    <a:pt x="2445" y="1444"/>
                    <a:pt x="2408" y="1483"/>
                    <a:pt x="2373" y="1522"/>
                  </a:cubicBezTo>
                  <a:lnTo>
                    <a:pt x="2369" y="1525"/>
                  </a:lnTo>
                  <a:cubicBezTo>
                    <a:pt x="2334" y="1565"/>
                    <a:pt x="2298" y="1604"/>
                    <a:pt x="2263" y="1643"/>
                  </a:cubicBezTo>
                  <a:lnTo>
                    <a:pt x="2261" y="1648"/>
                  </a:lnTo>
                  <a:cubicBezTo>
                    <a:pt x="2244" y="1666"/>
                    <a:pt x="2228" y="1685"/>
                    <a:pt x="2212" y="1704"/>
                  </a:cubicBezTo>
                  <a:lnTo>
                    <a:pt x="2209" y="1709"/>
                  </a:lnTo>
                  <a:cubicBezTo>
                    <a:pt x="2176" y="1749"/>
                    <a:pt x="2143" y="1789"/>
                    <a:pt x="2112" y="1831"/>
                  </a:cubicBezTo>
                  <a:cubicBezTo>
                    <a:pt x="2109" y="1833"/>
                    <a:pt x="2107" y="1836"/>
                    <a:pt x="2105" y="1839"/>
                  </a:cubicBezTo>
                  <a:cubicBezTo>
                    <a:pt x="2074" y="1880"/>
                    <a:pt x="2043" y="1921"/>
                    <a:pt x="2013" y="1963"/>
                  </a:cubicBezTo>
                  <a:lnTo>
                    <a:pt x="2006" y="1973"/>
                  </a:lnTo>
                  <a:cubicBezTo>
                    <a:pt x="1993" y="1991"/>
                    <a:pt x="1979" y="2009"/>
                    <a:pt x="1966" y="2029"/>
                  </a:cubicBezTo>
                  <a:cubicBezTo>
                    <a:pt x="1964" y="2032"/>
                    <a:pt x="1962" y="2034"/>
                    <a:pt x="1961" y="2036"/>
                  </a:cubicBezTo>
                  <a:cubicBezTo>
                    <a:pt x="1946" y="2057"/>
                    <a:pt x="1931" y="2079"/>
                    <a:pt x="1917" y="2100"/>
                  </a:cubicBezTo>
                  <a:cubicBezTo>
                    <a:pt x="1915" y="2103"/>
                    <a:pt x="1914" y="2105"/>
                    <a:pt x="1912" y="2108"/>
                  </a:cubicBezTo>
                  <a:cubicBezTo>
                    <a:pt x="1899" y="2126"/>
                    <a:pt x="1888" y="2146"/>
                    <a:pt x="1876" y="2164"/>
                  </a:cubicBezTo>
                  <a:lnTo>
                    <a:pt x="1867" y="2177"/>
                  </a:lnTo>
                  <a:cubicBezTo>
                    <a:pt x="1840" y="2220"/>
                    <a:pt x="1813" y="2263"/>
                    <a:pt x="1788" y="2306"/>
                  </a:cubicBezTo>
                  <a:lnTo>
                    <a:pt x="1778" y="2321"/>
                  </a:lnTo>
                  <a:cubicBezTo>
                    <a:pt x="1767" y="2340"/>
                    <a:pt x="1757" y="2359"/>
                    <a:pt x="1745" y="2379"/>
                  </a:cubicBezTo>
                  <a:lnTo>
                    <a:pt x="1741" y="2387"/>
                  </a:lnTo>
                  <a:cubicBezTo>
                    <a:pt x="1728" y="2409"/>
                    <a:pt x="1715" y="2432"/>
                    <a:pt x="1704" y="2454"/>
                  </a:cubicBezTo>
                  <a:cubicBezTo>
                    <a:pt x="1701" y="2458"/>
                    <a:pt x="1698" y="2464"/>
                    <a:pt x="1696" y="2468"/>
                  </a:cubicBezTo>
                  <a:cubicBezTo>
                    <a:pt x="1686" y="2486"/>
                    <a:pt x="1677" y="2504"/>
                    <a:pt x="1667" y="2523"/>
                  </a:cubicBezTo>
                  <a:lnTo>
                    <a:pt x="1659" y="2539"/>
                  </a:lnTo>
                  <a:cubicBezTo>
                    <a:pt x="1647" y="2561"/>
                    <a:pt x="1635" y="2583"/>
                    <a:pt x="1625" y="2606"/>
                  </a:cubicBezTo>
                  <a:cubicBezTo>
                    <a:pt x="1623" y="2608"/>
                    <a:pt x="1622" y="2612"/>
                    <a:pt x="1621" y="2614"/>
                  </a:cubicBezTo>
                  <a:cubicBezTo>
                    <a:pt x="1610" y="2634"/>
                    <a:pt x="1600" y="2654"/>
                    <a:pt x="1591" y="2674"/>
                  </a:cubicBezTo>
                  <a:lnTo>
                    <a:pt x="1582" y="2693"/>
                  </a:lnTo>
                  <a:cubicBezTo>
                    <a:pt x="1573" y="2713"/>
                    <a:pt x="1563" y="2734"/>
                    <a:pt x="1553" y="2754"/>
                  </a:cubicBezTo>
                  <a:cubicBezTo>
                    <a:pt x="1552" y="2756"/>
                    <a:pt x="1551" y="2760"/>
                    <a:pt x="1550" y="2762"/>
                  </a:cubicBezTo>
                  <a:cubicBezTo>
                    <a:pt x="1540" y="2784"/>
                    <a:pt x="1529" y="2807"/>
                    <a:pt x="1519" y="2831"/>
                  </a:cubicBezTo>
                  <a:cubicBezTo>
                    <a:pt x="1516" y="2837"/>
                    <a:pt x="1514" y="2843"/>
                    <a:pt x="1512" y="2849"/>
                  </a:cubicBezTo>
                  <a:cubicBezTo>
                    <a:pt x="1503" y="2868"/>
                    <a:pt x="1496" y="2886"/>
                    <a:pt x="1487" y="2905"/>
                  </a:cubicBezTo>
                  <a:cubicBezTo>
                    <a:pt x="1485" y="2911"/>
                    <a:pt x="1483" y="2916"/>
                    <a:pt x="1481" y="2921"/>
                  </a:cubicBezTo>
                  <a:cubicBezTo>
                    <a:pt x="1472" y="2945"/>
                    <a:pt x="1462" y="2968"/>
                    <a:pt x="1452" y="2992"/>
                  </a:cubicBezTo>
                  <a:lnTo>
                    <a:pt x="1447" y="3006"/>
                  </a:lnTo>
                  <a:cubicBezTo>
                    <a:pt x="1440" y="3026"/>
                    <a:pt x="1432" y="3045"/>
                    <a:pt x="1425" y="3065"/>
                  </a:cubicBezTo>
                  <a:cubicBezTo>
                    <a:pt x="1423" y="3071"/>
                    <a:pt x="1419" y="3078"/>
                    <a:pt x="1417" y="3084"/>
                  </a:cubicBezTo>
                  <a:cubicBezTo>
                    <a:pt x="1409" y="3109"/>
                    <a:pt x="1399" y="3133"/>
                    <a:pt x="1391" y="3157"/>
                  </a:cubicBezTo>
                  <a:cubicBezTo>
                    <a:pt x="1380" y="3187"/>
                    <a:pt x="1370" y="3218"/>
                    <a:pt x="1360" y="3248"/>
                  </a:cubicBezTo>
                  <a:lnTo>
                    <a:pt x="1356" y="3262"/>
                  </a:lnTo>
                  <a:cubicBezTo>
                    <a:pt x="1346" y="3291"/>
                    <a:pt x="1336" y="3320"/>
                    <a:pt x="1328" y="3349"/>
                  </a:cubicBezTo>
                  <a:lnTo>
                    <a:pt x="1323" y="3365"/>
                  </a:lnTo>
                  <a:cubicBezTo>
                    <a:pt x="1314" y="3395"/>
                    <a:pt x="1306" y="3425"/>
                    <a:pt x="1297" y="3455"/>
                  </a:cubicBezTo>
                  <a:lnTo>
                    <a:pt x="1295" y="3465"/>
                  </a:lnTo>
                  <a:cubicBezTo>
                    <a:pt x="1277" y="3528"/>
                    <a:pt x="1261" y="3591"/>
                    <a:pt x="1246" y="3654"/>
                  </a:cubicBezTo>
                  <a:cubicBezTo>
                    <a:pt x="1246" y="3657"/>
                    <a:pt x="1245" y="3660"/>
                    <a:pt x="1244" y="3663"/>
                  </a:cubicBezTo>
                  <a:cubicBezTo>
                    <a:pt x="1236" y="3694"/>
                    <a:pt x="1230" y="3726"/>
                    <a:pt x="1224" y="3757"/>
                  </a:cubicBezTo>
                  <a:cubicBezTo>
                    <a:pt x="1224" y="3760"/>
                    <a:pt x="1223" y="3763"/>
                    <a:pt x="1221" y="3766"/>
                  </a:cubicBezTo>
                  <a:cubicBezTo>
                    <a:pt x="1201" y="3865"/>
                    <a:pt x="1184" y="3964"/>
                    <a:pt x="1169" y="4063"/>
                  </a:cubicBezTo>
                  <a:lnTo>
                    <a:pt x="1169" y="4065"/>
                  </a:lnTo>
                  <a:cubicBezTo>
                    <a:pt x="1029" y="5072"/>
                    <a:pt x="1217" y="6097"/>
                    <a:pt x="1707" y="6988"/>
                  </a:cubicBezTo>
                  <a:cubicBezTo>
                    <a:pt x="1707" y="6988"/>
                    <a:pt x="1708" y="6989"/>
                    <a:pt x="1708" y="6989"/>
                  </a:cubicBezTo>
                  <a:cubicBezTo>
                    <a:pt x="1735" y="7040"/>
                    <a:pt x="1765" y="7091"/>
                    <a:pt x="1795" y="7141"/>
                  </a:cubicBezTo>
                  <a:lnTo>
                    <a:pt x="1796" y="7143"/>
                  </a:lnTo>
                  <a:cubicBezTo>
                    <a:pt x="1841" y="7219"/>
                    <a:pt x="1889" y="7292"/>
                    <a:pt x="1938" y="7365"/>
                  </a:cubicBezTo>
                  <a:lnTo>
                    <a:pt x="1940" y="7369"/>
                  </a:lnTo>
                  <a:cubicBezTo>
                    <a:pt x="1972" y="7415"/>
                    <a:pt x="2005" y="7462"/>
                    <a:pt x="2039" y="7509"/>
                  </a:cubicBezTo>
                  <a:lnTo>
                    <a:pt x="2043" y="7514"/>
                  </a:lnTo>
                  <a:cubicBezTo>
                    <a:pt x="2076" y="7560"/>
                    <a:pt x="2111" y="7605"/>
                    <a:pt x="2146" y="7650"/>
                  </a:cubicBezTo>
                  <a:lnTo>
                    <a:pt x="2150" y="7656"/>
                  </a:lnTo>
                  <a:cubicBezTo>
                    <a:pt x="2169" y="7678"/>
                    <a:pt x="2187" y="7701"/>
                    <a:pt x="2204" y="7722"/>
                  </a:cubicBezTo>
                  <a:lnTo>
                    <a:pt x="2204" y="7723"/>
                  </a:lnTo>
                  <a:cubicBezTo>
                    <a:pt x="2222" y="7744"/>
                    <a:pt x="2240" y="7767"/>
                    <a:pt x="2258" y="7788"/>
                  </a:cubicBezTo>
                  <a:cubicBezTo>
                    <a:pt x="2260" y="7789"/>
                    <a:pt x="2261" y="7791"/>
                    <a:pt x="2262" y="7792"/>
                  </a:cubicBezTo>
                  <a:cubicBezTo>
                    <a:pt x="2280" y="7813"/>
                    <a:pt x="2299" y="7835"/>
                    <a:pt x="2318" y="7856"/>
                  </a:cubicBezTo>
                  <a:lnTo>
                    <a:pt x="2323" y="7861"/>
                  </a:lnTo>
                  <a:cubicBezTo>
                    <a:pt x="2341" y="7883"/>
                    <a:pt x="2360" y="7903"/>
                    <a:pt x="2378" y="7923"/>
                  </a:cubicBezTo>
                  <a:lnTo>
                    <a:pt x="2380" y="7924"/>
                  </a:lnTo>
                  <a:cubicBezTo>
                    <a:pt x="2400" y="7945"/>
                    <a:pt x="2419" y="7966"/>
                    <a:pt x="2438" y="7986"/>
                  </a:cubicBezTo>
                  <a:lnTo>
                    <a:pt x="2445" y="7993"/>
                  </a:lnTo>
                  <a:cubicBezTo>
                    <a:pt x="2484" y="8034"/>
                    <a:pt x="2523" y="8073"/>
                    <a:pt x="2562" y="8111"/>
                  </a:cubicBezTo>
                  <a:lnTo>
                    <a:pt x="2572" y="8120"/>
                  </a:lnTo>
                  <a:cubicBezTo>
                    <a:pt x="2592" y="8139"/>
                    <a:pt x="2611" y="8158"/>
                    <a:pt x="2633" y="8177"/>
                  </a:cubicBezTo>
                  <a:lnTo>
                    <a:pt x="2635" y="8180"/>
                  </a:lnTo>
                  <a:lnTo>
                    <a:pt x="2650" y="8193"/>
                  </a:lnTo>
                  <a:cubicBezTo>
                    <a:pt x="2638" y="8201"/>
                    <a:pt x="2628" y="8209"/>
                    <a:pt x="2618" y="8218"/>
                  </a:cubicBezTo>
                  <a:lnTo>
                    <a:pt x="2613" y="8222"/>
                  </a:lnTo>
                  <a:lnTo>
                    <a:pt x="2600" y="8234"/>
                  </a:lnTo>
                  <a:lnTo>
                    <a:pt x="2595" y="8238"/>
                  </a:lnTo>
                  <a:cubicBezTo>
                    <a:pt x="2587" y="8247"/>
                    <a:pt x="2578" y="8255"/>
                    <a:pt x="2570" y="8265"/>
                  </a:cubicBezTo>
                  <a:lnTo>
                    <a:pt x="2568" y="8267"/>
                  </a:lnTo>
                  <a:cubicBezTo>
                    <a:pt x="2563" y="8271"/>
                    <a:pt x="2560" y="8274"/>
                    <a:pt x="2557" y="8278"/>
                  </a:cubicBezTo>
                  <a:cubicBezTo>
                    <a:pt x="2554" y="8283"/>
                    <a:pt x="2552" y="8284"/>
                    <a:pt x="2550" y="8287"/>
                  </a:cubicBezTo>
                  <a:cubicBezTo>
                    <a:pt x="2547" y="8289"/>
                    <a:pt x="2543" y="8294"/>
                    <a:pt x="2540" y="8298"/>
                  </a:cubicBezTo>
                  <a:lnTo>
                    <a:pt x="2533" y="8308"/>
                  </a:lnTo>
                  <a:cubicBezTo>
                    <a:pt x="2528" y="8314"/>
                    <a:pt x="2525" y="8318"/>
                    <a:pt x="2521" y="8323"/>
                  </a:cubicBezTo>
                  <a:cubicBezTo>
                    <a:pt x="2518" y="8328"/>
                    <a:pt x="2514" y="8333"/>
                    <a:pt x="2510" y="8338"/>
                  </a:cubicBezTo>
                  <a:lnTo>
                    <a:pt x="2504" y="8348"/>
                  </a:lnTo>
                  <a:cubicBezTo>
                    <a:pt x="2502" y="8352"/>
                    <a:pt x="2498" y="8357"/>
                    <a:pt x="2495" y="8361"/>
                  </a:cubicBezTo>
                  <a:lnTo>
                    <a:pt x="2490" y="8371"/>
                  </a:lnTo>
                  <a:cubicBezTo>
                    <a:pt x="2487" y="8376"/>
                    <a:pt x="2483" y="8383"/>
                    <a:pt x="2479" y="8389"/>
                  </a:cubicBezTo>
                  <a:lnTo>
                    <a:pt x="2476" y="8394"/>
                  </a:lnTo>
                  <a:cubicBezTo>
                    <a:pt x="2472" y="8402"/>
                    <a:pt x="2469" y="8410"/>
                    <a:pt x="2464" y="8418"/>
                  </a:cubicBezTo>
                  <a:cubicBezTo>
                    <a:pt x="2463" y="8421"/>
                    <a:pt x="2462" y="8423"/>
                    <a:pt x="2461" y="8426"/>
                  </a:cubicBezTo>
                  <a:cubicBezTo>
                    <a:pt x="2458" y="8432"/>
                    <a:pt x="2456" y="8438"/>
                    <a:pt x="2453" y="8444"/>
                  </a:cubicBezTo>
                  <a:cubicBezTo>
                    <a:pt x="2452" y="8447"/>
                    <a:pt x="2451" y="8450"/>
                    <a:pt x="2450" y="8453"/>
                  </a:cubicBezTo>
                  <a:cubicBezTo>
                    <a:pt x="2446" y="8462"/>
                    <a:pt x="2443" y="8470"/>
                    <a:pt x="2440" y="8479"/>
                  </a:cubicBezTo>
                  <a:lnTo>
                    <a:pt x="2325" y="8806"/>
                  </a:lnTo>
                  <a:cubicBezTo>
                    <a:pt x="2214" y="9126"/>
                    <a:pt x="2381" y="9474"/>
                    <a:pt x="2700" y="9586"/>
                  </a:cubicBezTo>
                  <a:lnTo>
                    <a:pt x="3237" y="9775"/>
                  </a:lnTo>
                  <a:cubicBezTo>
                    <a:pt x="3228" y="9796"/>
                    <a:pt x="3220" y="9817"/>
                    <a:pt x="3211" y="9839"/>
                  </a:cubicBezTo>
                  <a:cubicBezTo>
                    <a:pt x="3210" y="9840"/>
                    <a:pt x="3210" y="9842"/>
                    <a:pt x="3209" y="9843"/>
                  </a:cubicBezTo>
                  <a:lnTo>
                    <a:pt x="3186" y="9901"/>
                  </a:lnTo>
                  <a:lnTo>
                    <a:pt x="3184" y="9909"/>
                  </a:lnTo>
                  <a:cubicBezTo>
                    <a:pt x="3166" y="9951"/>
                    <a:pt x="3149" y="9996"/>
                    <a:pt x="3131" y="10040"/>
                  </a:cubicBezTo>
                  <a:cubicBezTo>
                    <a:pt x="3130" y="10042"/>
                    <a:pt x="3128" y="10045"/>
                    <a:pt x="3127" y="10047"/>
                  </a:cubicBezTo>
                  <a:lnTo>
                    <a:pt x="3103" y="10107"/>
                  </a:lnTo>
                  <a:lnTo>
                    <a:pt x="3100" y="10116"/>
                  </a:lnTo>
                  <a:cubicBezTo>
                    <a:pt x="3082" y="10161"/>
                    <a:pt x="3064" y="10207"/>
                    <a:pt x="3044" y="10253"/>
                  </a:cubicBezTo>
                  <a:lnTo>
                    <a:pt x="3040" y="10262"/>
                  </a:lnTo>
                  <a:lnTo>
                    <a:pt x="3015" y="10325"/>
                  </a:lnTo>
                  <a:cubicBezTo>
                    <a:pt x="3014" y="10327"/>
                    <a:pt x="3012" y="10330"/>
                    <a:pt x="3011" y="10332"/>
                  </a:cubicBezTo>
                  <a:cubicBezTo>
                    <a:pt x="2992" y="10380"/>
                    <a:pt x="2972" y="10427"/>
                    <a:pt x="2952" y="10476"/>
                  </a:cubicBezTo>
                  <a:lnTo>
                    <a:pt x="2948" y="10487"/>
                  </a:lnTo>
                  <a:lnTo>
                    <a:pt x="2921" y="10551"/>
                  </a:lnTo>
                  <a:cubicBezTo>
                    <a:pt x="2920" y="10554"/>
                    <a:pt x="2919" y="10557"/>
                    <a:pt x="2918" y="10560"/>
                  </a:cubicBezTo>
                  <a:cubicBezTo>
                    <a:pt x="2896" y="10609"/>
                    <a:pt x="2876" y="10658"/>
                    <a:pt x="2855" y="10708"/>
                  </a:cubicBezTo>
                  <a:lnTo>
                    <a:pt x="2850" y="10720"/>
                  </a:lnTo>
                  <a:lnTo>
                    <a:pt x="2822" y="10785"/>
                  </a:lnTo>
                  <a:lnTo>
                    <a:pt x="2818" y="10796"/>
                  </a:lnTo>
                  <a:lnTo>
                    <a:pt x="2785" y="10873"/>
                  </a:lnTo>
                  <a:cubicBezTo>
                    <a:pt x="2775" y="10897"/>
                    <a:pt x="2765" y="10922"/>
                    <a:pt x="2754" y="10946"/>
                  </a:cubicBezTo>
                  <a:cubicBezTo>
                    <a:pt x="2752" y="10952"/>
                    <a:pt x="2750" y="10957"/>
                    <a:pt x="2747" y="10961"/>
                  </a:cubicBezTo>
                  <a:lnTo>
                    <a:pt x="2719" y="11028"/>
                  </a:lnTo>
                  <a:cubicBezTo>
                    <a:pt x="2717" y="11032"/>
                    <a:pt x="2716" y="11035"/>
                    <a:pt x="2714" y="11039"/>
                  </a:cubicBezTo>
                  <a:lnTo>
                    <a:pt x="2680" y="11117"/>
                  </a:lnTo>
                  <a:lnTo>
                    <a:pt x="2678" y="11122"/>
                  </a:lnTo>
                  <a:lnTo>
                    <a:pt x="2646" y="11193"/>
                  </a:lnTo>
                  <a:cubicBezTo>
                    <a:pt x="2644" y="11199"/>
                    <a:pt x="2642" y="11205"/>
                    <a:pt x="2639" y="11210"/>
                  </a:cubicBezTo>
                  <a:lnTo>
                    <a:pt x="2610" y="11277"/>
                  </a:lnTo>
                  <a:cubicBezTo>
                    <a:pt x="2608" y="11281"/>
                    <a:pt x="2607" y="11284"/>
                    <a:pt x="2605" y="11287"/>
                  </a:cubicBezTo>
                  <a:cubicBezTo>
                    <a:pt x="2593" y="11314"/>
                    <a:pt x="2581" y="11340"/>
                    <a:pt x="2570" y="11367"/>
                  </a:cubicBezTo>
                  <a:lnTo>
                    <a:pt x="2566" y="11376"/>
                  </a:lnTo>
                  <a:lnTo>
                    <a:pt x="2536" y="11445"/>
                  </a:lnTo>
                  <a:cubicBezTo>
                    <a:pt x="2533" y="11451"/>
                    <a:pt x="2530" y="11457"/>
                    <a:pt x="2527" y="11464"/>
                  </a:cubicBezTo>
                  <a:cubicBezTo>
                    <a:pt x="2517" y="11486"/>
                    <a:pt x="2506" y="11509"/>
                    <a:pt x="2496" y="11533"/>
                  </a:cubicBezTo>
                  <a:lnTo>
                    <a:pt x="2492" y="11541"/>
                  </a:lnTo>
                  <a:cubicBezTo>
                    <a:pt x="2480" y="11568"/>
                    <a:pt x="2468" y="11594"/>
                    <a:pt x="2456" y="11621"/>
                  </a:cubicBezTo>
                  <a:cubicBezTo>
                    <a:pt x="2454" y="11625"/>
                    <a:pt x="2452" y="11630"/>
                    <a:pt x="2450" y="11635"/>
                  </a:cubicBezTo>
                  <a:lnTo>
                    <a:pt x="2420" y="11701"/>
                  </a:lnTo>
                  <a:cubicBezTo>
                    <a:pt x="2417" y="11707"/>
                    <a:pt x="2413" y="11715"/>
                    <a:pt x="2411" y="11720"/>
                  </a:cubicBezTo>
                  <a:lnTo>
                    <a:pt x="2378" y="11791"/>
                  </a:lnTo>
                  <a:lnTo>
                    <a:pt x="2374" y="11800"/>
                  </a:lnTo>
                  <a:cubicBezTo>
                    <a:pt x="2362" y="11826"/>
                    <a:pt x="2349" y="11853"/>
                    <a:pt x="2337" y="11881"/>
                  </a:cubicBezTo>
                  <a:lnTo>
                    <a:pt x="2330" y="11896"/>
                  </a:lnTo>
                  <a:lnTo>
                    <a:pt x="2299" y="11962"/>
                  </a:lnTo>
                  <a:lnTo>
                    <a:pt x="2290" y="11982"/>
                  </a:lnTo>
                  <a:lnTo>
                    <a:pt x="2256" y="12054"/>
                  </a:lnTo>
                  <a:cubicBezTo>
                    <a:pt x="2255" y="12056"/>
                    <a:pt x="2254" y="12060"/>
                    <a:pt x="2253" y="12062"/>
                  </a:cubicBezTo>
                  <a:lnTo>
                    <a:pt x="2214" y="12141"/>
                  </a:lnTo>
                  <a:lnTo>
                    <a:pt x="2206" y="12160"/>
                  </a:lnTo>
                  <a:lnTo>
                    <a:pt x="2176" y="12223"/>
                  </a:lnTo>
                  <a:cubicBezTo>
                    <a:pt x="2173" y="12230"/>
                    <a:pt x="2169" y="12236"/>
                    <a:pt x="2165" y="12244"/>
                  </a:cubicBezTo>
                  <a:cubicBezTo>
                    <a:pt x="2154" y="12270"/>
                    <a:pt x="2141" y="12296"/>
                    <a:pt x="2128" y="12321"/>
                  </a:cubicBezTo>
                  <a:lnTo>
                    <a:pt x="2127" y="12323"/>
                  </a:lnTo>
                  <a:cubicBezTo>
                    <a:pt x="2114" y="12350"/>
                    <a:pt x="2102" y="12378"/>
                    <a:pt x="2088" y="12404"/>
                  </a:cubicBezTo>
                  <a:cubicBezTo>
                    <a:pt x="2086" y="12411"/>
                    <a:pt x="2082" y="12418"/>
                    <a:pt x="2079" y="12423"/>
                  </a:cubicBezTo>
                  <a:lnTo>
                    <a:pt x="2048" y="12487"/>
                  </a:lnTo>
                  <a:lnTo>
                    <a:pt x="2038" y="12508"/>
                  </a:lnTo>
                  <a:cubicBezTo>
                    <a:pt x="2011" y="12561"/>
                    <a:pt x="1984" y="12614"/>
                    <a:pt x="1958" y="12668"/>
                  </a:cubicBezTo>
                  <a:lnTo>
                    <a:pt x="1947" y="12690"/>
                  </a:lnTo>
                  <a:cubicBezTo>
                    <a:pt x="1937" y="12710"/>
                    <a:pt x="1927" y="12731"/>
                    <a:pt x="1916" y="12751"/>
                  </a:cubicBezTo>
                  <a:lnTo>
                    <a:pt x="1906" y="12771"/>
                  </a:lnTo>
                  <a:cubicBezTo>
                    <a:pt x="1893" y="12798"/>
                    <a:pt x="1879" y="12825"/>
                    <a:pt x="1865" y="12852"/>
                  </a:cubicBezTo>
                  <a:cubicBezTo>
                    <a:pt x="1851" y="12879"/>
                    <a:pt x="1839" y="12904"/>
                    <a:pt x="1825" y="12931"/>
                  </a:cubicBezTo>
                  <a:lnTo>
                    <a:pt x="1814" y="12952"/>
                  </a:lnTo>
                  <a:lnTo>
                    <a:pt x="1782" y="13014"/>
                  </a:lnTo>
                  <a:lnTo>
                    <a:pt x="1772" y="13034"/>
                  </a:lnTo>
                  <a:lnTo>
                    <a:pt x="1731" y="13113"/>
                  </a:lnTo>
                  <a:lnTo>
                    <a:pt x="1726" y="13122"/>
                  </a:lnTo>
                  <a:lnTo>
                    <a:pt x="1690" y="13192"/>
                  </a:lnTo>
                  <a:cubicBezTo>
                    <a:pt x="1685" y="13199"/>
                    <a:pt x="1681" y="13207"/>
                    <a:pt x="1677" y="13214"/>
                  </a:cubicBezTo>
                  <a:lnTo>
                    <a:pt x="1645" y="13275"/>
                  </a:lnTo>
                  <a:lnTo>
                    <a:pt x="1634" y="13295"/>
                  </a:lnTo>
                  <a:cubicBezTo>
                    <a:pt x="1621" y="13322"/>
                    <a:pt x="1607" y="13347"/>
                    <a:pt x="1593" y="13373"/>
                  </a:cubicBezTo>
                  <a:cubicBezTo>
                    <a:pt x="1591" y="13376"/>
                    <a:pt x="1589" y="13380"/>
                    <a:pt x="1586" y="13383"/>
                  </a:cubicBezTo>
                  <a:cubicBezTo>
                    <a:pt x="1575" y="13406"/>
                    <a:pt x="1562" y="13428"/>
                    <a:pt x="1550" y="13450"/>
                  </a:cubicBezTo>
                  <a:lnTo>
                    <a:pt x="1538" y="13473"/>
                  </a:lnTo>
                  <a:cubicBezTo>
                    <a:pt x="1527" y="13493"/>
                    <a:pt x="1515" y="13513"/>
                    <a:pt x="1505" y="13533"/>
                  </a:cubicBezTo>
                  <a:cubicBezTo>
                    <a:pt x="1501" y="13540"/>
                    <a:pt x="1498" y="13545"/>
                    <a:pt x="1495" y="13552"/>
                  </a:cubicBezTo>
                  <a:cubicBezTo>
                    <a:pt x="1480" y="13577"/>
                    <a:pt x="1466" y="13603"/>
                    <a:pt x="1452" y="13628"/>
                  </a:cubicBezTo>
                  <a:lnTo>
                    <a:pt x="1444" y="13642"/>
                  </a:lnTo>
                  <a:cubicBezTo>
                    <a:pt x="1432" y="13663"/>
                    <a:pt x="1420" y="13683"/>
                    <a:pt x="1409" y="13705"/>
                  </a:cubicBezTo>
                  <a:lnTo>
                    <a:pt x="1396" y="13727"/>
                  </a:lnTo>
                  <a:cubicBezTo>
                    <a:pt x="1384" y="13747"/>
                    <a:pt x="1374" y="13768"/>
                    <a:pt x="1362" y="13788"/>
                  </a:cubicBezTo>
                  <a:cubicBezTo>
                    <a:pt x="1359" y="13793"/>
                    <a:pt x="1356" y="13798"/>
                    <a:pt x="1352" y="13804"/>
                  </a:cubicBezTo>
                  <a:cubicBezTo>
                    <a:pt x="1337" y="13829"/>
                    <a:pt x="1324" y="13854"/>
                    <a:pt x="1309" y="13879"/>
                  </a:cubicBezTo>
                  <a:lnTo>
                    <a:pt x="1299" y="13895"/>
                  </a:lnTo>
                  <a:lnTo>
                    <a:pt x="1265" y="13954"/>
                  </a:lnTo>
                  <a:lnTo>
                    <a:pt x="1251" y="13976"/>
                  </a:lnTo>
                  <a:cubicBezTo>
                    <a:pt x="1240" y="13996"/>
                    <a:pt x="1228" y="14017"/>
                    <a:pt x="1216" y="14037"/>
                  </a:cubicBezTo>
                  <a:lnTo>
                    <a:pt x="1208" y="14051"/>
                  </a:lnTo>
                  <a:lnTo>
                    <a:pt x="1164" y="14124"/>
                  </a:lnTo>
                  <a:lnTo>
                    <a:pt x="1153" y="14141"/>
                  </a:lnTo>
                  <a:cubicBezTo>
                    <a:pt x="1142" y="14160"/>
                    <a:pt x="1130" y="14179"/>
                    <a:pt x="1119" y="14197"/>
                  </a:cubicBezTo>
                  <a:lnTo>
                    <a:pt x="1105" y="14220"/>
                  </a:lnTo>
                  <a:lnTo>
                    <a:pt x="1068" y="14279"/>
                  </a:lnTo>
                  <a:lnTo>
                    <a:pt x="1061" y="14291"/>
                  </a:lnTo>
                  <a:cubicBezTo>
                    <a:pt x="1046" y="14316"/>
                    <a:pt x="1032" y="14339"/>
                    <a:pt x="1017" y="14362"/>
                  </a:cubicBezTo>
                  <a:lnTo>
                    <a:pt x="1005" y="14381"/>
                  </a:lnTo>
                  <a:lnTo>
                    <a:pt x="971" y="14434"/>
                  </a:lnTo>
                  <a:lnTo>
                    <a:pt x="958" y="14454"/>
                  </a:lnTo>
                  <a:lnTo>
                    <a:pt x="919" y="14515"/>
                  </a:lnTo>
                  <a:lnTo>
                    <a:pt x="913" y="14524"/>
                  </a:lnTo>
                  <a:cubicBezTo>
                    <a:pt x="898" y="14547"/>
                    <a:pt x="883" y="14569"/>
                    <a:pt x="868" y="14592"/>
                  </a:cubicBezTo>
                  <a:cubicBezTo>
                    <a:pt x="864" y="14598"/>
                    <a:pt x="860" y="14604"/>
                    <a:pt x="855" y="14610"/>
                  </a:cubicBezTo>
                  <a:cubicBezTo>
                    <a:pt x="845" y="14627"/>
                    <a:pt x="833" y="14644"/>
                    <a:pt x="821" y="14661"/>
                  </a:cubicBezTo>
                  <a:lnTo>
                    <a:pt x="809" y="14681"/>
                  </a:lnTo>
                  <a:lnTo>
                    <a:pt x="767" y="14742"/>
                  </a:lnTo>
                  <a:cubicBezTo>
                    <a:pt x="765" y="14744"/>
                    <a:pt x="764" y="14746"/>
                    <a:pt x="763" y="14748"/>
                  </a:cubicBezTo>
                  <a:cubicBezTo>
                    <a:pt x="748" y="14770"/>
                    <a:pt x="733" y="14791"/>
                    <a:pt x="718" y="14813"/>
                  </a:cubicBezTo>
                  <a:lnTo>
                    <a:pt x="704" y="14832"/>
                  </a:lnTo>
                  <a:cubicBezTo>
                    <a:pt x="693" y="14848"/>
                    <a:pt x="682" y="14864"/>
                    <a:pt x="670" y="14880"/>
                  </a:cubicBezTo>
                  <a:lnTo>
                    <a:pt x="657" y="14899"/>
                  </a:lnTo>
                  <a:cubicBezTo>
                    <a:pt x="643" y="14919"/>
                    <a:pt x="627" y="14940"/>
                    <a:pt x="612" y="14962"/>
                  </a:cubicBezTo>
                  <a:cubicBezTo>
                    <a:pt x="594" y="14986"/>
                    <a:pt x="577" y="15012"/>
                    <a:pt x="558" y="15036"/>
                  </a:cubicBezTo>
                  <a:lnTo>
                    <a:pt x="556" y="15039"/>
                  </a:lnTo>
                  <a:cubicBezTo>
                    <a:pt x="539" y="15064"/>
                    <a:pt x="523" y="15087"/>
                    <a:pt x="507" y="15112"/>
                  </a:cubicBezTo>
                  <a:lnTo>
                    <a:pt x="504" y="15118"/>
                  </a:lnTo>
                  <a:cubicBezTo>
                    <a:pt x="488" y="15140"/>
                    <a:pt x="473" y="15164"/>
                    <a:pt x="459" y="15187"/>
                  </a:cubicBezTo>
                  <a:lnTo>
                    <a:pt x="454" y="15195"/>
                  </a:lnTo>
                  <a:cubicBezTo>
                    <a:pt x="440" y="15217"/>
                    <a:pt x="427" y="15239"/>
                    <a:pt x="414" y="15262"/>
                  </a:cubicBezTo>
                  <a:lnTo>
                    <a:pt x="407" y="15271"/>
                  </a:lnTo>
                  <a:cubicBezTo>
                    <a:pt x="395" y="15294"/>
                    <a:pt x="382" y="15316"/>
                    <a:pt x="370" y="15338"/>
                  </a:cubicBezTo>
                  <a:lnTo>
                    <a:pt x="364" y="15348"/>
                  </a:lnTo>
                  <a:cubicBezTo>
                    <a:pt x="352" y="15370"/>
                    <a:pt x="340" y="15391"/>
                    <a:pt x="329" y="15413"/>
                  </a:cubicBezTo>
                  <a:lnTo>
                    <a:pt x="323" y="15423"/>
                  </a:lnTo>
                  <a:cubicBezTo>
                    <a:pt x="312" y="15446"/>
                    <a:pt x="301" y="15467"/>
                    <a:pt x="290" y="15488"/>
                  </a:cubicBezTo>
                  <a:lnTo>
                    <a:pt x="285" y="15499"/>
                  </a:lnTo>
                  <a:cubicBezTo>
                    <a:pt x="275" y="15520"/>
                    <a:pt x="265" y="15542"/>
                    <a:pt x="255" y="15563"/>
                  </a:cubicBezTo>
                  <a:cubicBezTo>
                    <a:pt x="253" y="15566"/>
                    <a:pt x="252" y="15569"/>
                    <a:pt x="250" y="15573"/>
                  </a:cubicBezTo>
                  <a:cubicBezTo>
                    <a:pt x="240" y="15595"/>
                    <a:pt x="231" y="15615"/>
                    <a:pt x="222" y="15636"/>
                  </a:cubicBezTo>
                  <a:lnTo>
                    <a:pt x="218" y="15647"/>
                  </a:lnTo>
                  <a:cubicBezTo>
                    <a:pt x="208" y="15668"/>
                    <a:pt x="200" y="15689"/>
                    <a:pt x="191" y="15711"/>
                  </a:cubicBezTo>
                  <a:lnTo>
                    <a:pt x="187" y="15719"/>
                  </a:lnTo>
                  <a:cubicBezTo>
                    <a:pt x="179" y="15741"/>
                    <a:pt x="171" y="15762"/>
                    <a:pt x="163" y="15783"/>
                  </a:cubicBezTo>
                  <a:cubicBezTo>
                    <a:pt x="162" y="15786"/>
                    <a:pt x="162" y="15788"/>
                    <a:pt x="160" y="15791"/>
                  </a:cubicBezTo>
                  <a:cubicBezTo>
                    <a:pt x="152" y="15813"/>
                    <a:pt x="145" y="15834"/>
                    <a:pt x="137" y="15857"/>
                  </a:cubicBezTo>
                  <a:cubicBezTo>
                    <a:pt x="137" y="15858"/>
                    <a:pt x="136" y="15860"/>
                    <a:pt x="135" y="15862"/>
                  </a:cubicBezTo>
                  <a:cubicBezTo>
                    <a:pt x="127" y="15883"/>
                    <a:pt x="121" y="15905"/>
                    <a:pt x="115" y="15927"/>
                  </a:cubicBezTo>
                  <a:cubicBezTo>
                    <a:pt x="114" y="15928"/>
                    <a:pt x="114" y="15929"/>
                    <a:pt x="113" y="15931"/>
                  </a:cubicBezTo>
                  <a:cubicBezTo>
                    <a:pt x="106" y="15952"/>
                    <a:pt x="100" y="15974"/>
                    <a:pt x="94" y="15995"/>
                  </a:cubicBezTo>
                  <a:cubicBezTo>
                    <a:pt x="94" y="15997"/>
                    <a:pt x="93" y="15999"/>
                    <a:pt x="92" y="16001"/>
                  </a:cubicBezTo>
                  <a:cubicBezTo>
                    <a:pt x="87" y="16023"/>
                    <a:pt x="81" y="16043"/>
                    <a:pt x="75" y="16064"/>
                  </a:cubicBezTo>
                  <a:cubicBezTo>
                    <a:pt x="75" y="16067"/>
                    <a:pt x="74" y="16069"/>
                    <a:pt x="73" y="16073"/>
                  </a:cubicBezTo>
                  <a:cubicBezTo>
                    <a:pt x="69" y="16093"/>
                    <a:pt x="64" y="16112"/>
                    <a:pt x="59" y="16133"/>
                  </a:cubicBezTo>
                  <a:cubicBezTo>
                    <a:pt x="58" y="16136"/>
                    <a:pt x="58" y="16140"/>
                    <a:pt x="57" y="16143"/>
                  </a:cubicBezTo>
                  <a:cubicBezTo>
                    <a:pt x="53" y="16162"/>
                    <a:pt x="49" y="16182"/>
                    <a:pt x="46" y="16201"/>
                  </a:cubicBezTo>
                  <a:cubicBezTo>
                    <a:pt x="46" y="16206"/>
                    <a:pt x="43" y="16209"/>
                    <a:pt x="43" y="16213"/>
                  </a:cubicBezTo>
                  <a:cubicBezTo>
                    <a:pt x="39" y="16232"/>
                    <a:pt x="36" y="16250"/>
                    <a:pt x="33" y="16269"/>
                  </a:cubicBezTo>
                  <a:cubicBezTo>
                    <a:pt x="32" y="16274"/>
                    <a:pt x="32" y="16278"/>
                    <a:pt x="31" y="16281"/>
                  </a:cubicBezTo>
                  <a:cubicBezTo>
                    <a:pt x="27" y="16300"/>
                    <a:pt x="25" y="16319"/>
                    <a:pt x="22" y="16338"/>
                  </a:cubicBezTo>
                  <a:cubicBezTo>
                    <a:pt x="22" y="16342"/>
                    <a:pt x="21" y="16346"/>
                    <a:pt x="21" y="16350"/>
                  </a:cubicBezTo>
                  <a:cubicBezTo>
                    <a:pt x="19" y="16368"/>
                    <a:pt x="16" y="16387"/>
                    <a:pt x="15" y="16406"/>
                  </a:cubicBezTo>
                  <a:cubicBezTo>
                    <a:pt x="15" y="16409"/>
                    <a:pt x="14" y="16413"/>
                    <a:pt x="13" y="16417"/>
                  </a:cubicBezTo>
                  <a:cubicBezTo>
                    <a:pt x="10" y="16435"/>
                    <a:pt x="9" y="16454"/>
                    <a:pt x="7" y="16472"/>
                  </a:cubicBezTo>
                  <a:cubicBezTo>
                    <a:pt x="7" y="16476"/>
                    <a:pt x="7" y="16480"/>
                    <a:pt x="7" y="16484"/>
                  </a:cubicBezTo>
                  <a:cubicBezTo>
                    <a:pt x="5" y="16503"/>
                    <a:pt x="4" y="16521"/>
                    <a:pt x="3" y="16539"/>
                  </a:cubicBezTo>
                  <a:lnTo>
                    <a:pt x="3" y="16550"/>
                  </a:lnTo>
                  <a:cubicBezTo>
                    <a:pt x="2" y="16568"/>
                    <a:pt x="1" y="16587"/>
                    <a:pt x="1" y="16605"/>
                  </a:cubicBezTo>
                  <a:lnTo>
                    <a:pt x="1" y="16615"/>
                  </a:lnTo>
                  <a:lnTo>
                    <a:pt x="1" y="16670"/>
                  </a:lnTo>
                  <a:lnTo>
                    <a:pt x="1" y="16679"/>
                  </a:lnTo>
                  <a:lnTo>
                    <a:pt x="1" y="16733"/>
                  </a:lnTo>
                  <a:lnTo>
                    <a:pt x="1" y="16742"/>
                  </a:lnTo>
                  <a:cubicBezTo>
                    <a:pt x="1" y="16759"/>
                    <a:pt x="2" y="16777"/>
                    <a:pt x="3" y="16795"/>
                  </a:cubicBezTo>
                  <a:lnTo>
                    <a:pt x="3" y="16803"/>
                  </a:lnTo>
                  <a:cubicBezTo>
                    <a:pt x="4" y="16821"/>
                    <a:pt x="5" y="16838"/>
                    <a:pt x="6" y="16856"/>
                  </a:cubicBezTo>
                  <a:lnTo>
                    <a:pt x="6" y="16863"/>
                  </a:lnTo>
                  <a:cubicBezTo>
                    <a:pt x="7" y="16881"/>
                    <a:pt x="9" y="16898"/>
                    <a:pt x="10" y="16916"/>
                  </a:cubicBezTo>
                  <a:lnTo>
                    <a:pt x="11" y="16926"/>
                  </a:lnTo>
                  <a:cubicBezTo>
                    <a:pt x="14" y="16943"/>
                    <a:pt x="16" y="16960"/>
                    <a:pt x="18" y="16977"/>
                  </a:cubicBezTo>
                  <a:cubicBezTo>
                    <a:pt x="18" y="16980"/>
                    <a:pt x="18" y="16985"/>
                    <a:pt x="19" y="16988"/>
                  </a:cubicBezTo>
                  <a:cubicBezTo>
                    <a:pt x="21" y="17005"/>
                    <a:pt x="23" y="17021"/>
                    <a:pt x="25" y="17037"/>
                  </a:cubicBezTo>
                  <a:cubicBezTo>
                    <a:pt x="25" y="17041"/>
                    <a:pt x="26" y="17044"/>
                    <a:pt x="27" y="17048"/>
                  </a:cubicBezTo>
                  <a:cubicBezTo>
                    <a:pt x="30" y="17064"/>
                    <a:pt x="33" y="17080"/>
                    <a:pt x="35" y="17096"/>
                  </a:cubicBezTo>
                  <a:lnTo>
                    <a:pt x="37" y="17108"/>
                  </a:lnTo>
                  <a:cubicBezTo>
                    <a:pt x="40" y="17124"/>
                    <a:pt x="43" y="17140"/>
                    <a:pt x="46" y="17156"/>
                  </a:cubicBezTo>
                  <a:cubicBezTo>
                    <a:pt x="47" y="17159"/>
                    <a:pt x="48" y="17163"/>
                    <a:pt x="49" y="17167"/>
                  </a:cubicBezTo>
                  <a:cubicBezTo>
                    <a:pt x="52" y="17183"/>
                    <a:pt x="55" y="17198"/>
                    <a:pt x="58" y="17213"/>
                  </a:cubicBezTo>
                  <a:lnTo>
                    <a:pt x="60" y="17225"/>
                  </a:lnTo>
                  <a:cubicBezTo>
                    <a:pt x="65" y="17240"/>
                    <a:pt x="68" y="17256"/>
                    <a:pt x="71" y="17271"/>
                  </a:cubicBezTo>
                  <a:cubicBezTo>
                    <a:pt x="72" y="17275"/>
                    <a:pt x="73" y="17278"/>
                    <a:pt x="74" y="17281"/>
                  </a:cubicBezTo>
                  <a:cubicBezTo>
                    <a:pt x="79" y="17297"/>
                    <a:pt x="82" y="17312"/>
                    <a:pt x="86" y="17328"/>
                  </a:cubicBezTo>
                  <a:cubicBezTo>
                    <a:pt x="87" y="17332"/>
                    <a:pt x="88" y="17335"/>
                    <a:pt x="89" y="17338"/>
                  </a:cubicBezTo>
                  <a:cubicBezTo>
                    <a:pt x="93" y="17353"/>
                    <a:pt x="98" y="17369"/>
                    <a:pt x="102" y="17384"/>
                  </a:cubicBezTo>
                  <a:cubicBezTo>
                    <a:pt x="103" y="17387"/>
                    <a:pt x="104" y="17390"/>
                    <a:pt x="104" y="17392"/>
                  </a:cubicBezTo>
                  <a:cubicBezTo>
                    <a:pt x="109" y="17408"/>
                    <a:pt x="114" y="17424"/>
                    <a:pt x="119" y="17439"/>
                  </a:cubicBezTo>
                  <a:cubicBezTo>
                    <a:pt x="119" y="17441"/>
                    <a:pt x="120" y="17444"/>
                    <a:pt x="121" y="17446"/>
                  </a:cubicBezTo>
                  <a:cubicBezTo>
                    <a:pt x="126" y="17462"/>
                    <a:pt x="131" y="17478"/>
                    <a:pt x="136" y="17493"/>
                  </a:cubicBezTo>
                  <a:cubicBezTo>
                    <a:pt x="136" y="17495"/>
                    <a:pt x="137" y="17496"/>
                    <a:pt x="138" y="17499"/>
                  </a:cubicBezTo>
                  <a:cubicBezTo>
                    <a:pt x="143" y="17515"/>
                    <a:pt x="149" y="17529"/>
                    <a:pt x="154" y="17545"/>
                  </a:cubicBezTo>
                  <a:lnTo>
                    <a:pt x="156" y="17550"/>
                  </a:lnTo>
                  <a:cubicBezTo>
                    <a:pt x="162" y="17565"/>
                    <a:pt x="167" y="17581"/>
                    <a:pt x="173" y="17595"/>
                  </a:cubicBezTo>
                  <a:cubicBezTo>
                    <a:pt x="173" y="17598"/>
                    <a:pt x="174" y="17599"/>
                    <a:pt x="174" y="17601"/>
                  </a:cubicBezTo>
                  <a:cubicBezTo>
                    <a:pt x="181" y="17616"/>
                    <a:pt x="187" y="17632"/>
                    <a:pt x="192" y="17647"/>
                  </a:cubicBezTo>
                  <a:cubicBezTo>
                    <a:pt x="193" y="17649"/>
                    <a:pt x="195" y="17650"/>
                    <a:pt x="195" y="17652"/>
                  </a:cubicBezTo>
                  <a:cubicBezTo>
                    <a:pt x="201" y="17667"/>
                    <a:pt x="207" y="17682"/>
                    <a:pt x="214" y="17697"/>
                  </a:cubicBezTo>
                  <a:lnTo>
                    <a:pt x="216" y="17703"/>
                  </a:lnTo>
                  <a:cubicBezTo>
                    <a:pt x="222" y="17717"/>
                    <a:pt x="229" y="17732"/>
                    <a:pt x="235" y="17745"/>
                  </a:cubicBezTo>
                  <a:lnTo>
                    <a:pt x="237" y="17752"/>
                  </a:lnTo>
                  <a:cubicBezTo>
                    <a:pt x="243" y="17766"/>
                    <a:pt x="250" y="17780"/>
                    <a:pt x="256" y="17793"/>
                  </a:cubicBezTo>
                  <a:cubicBezTo>
                    <a:pt x="257" y="17795"/>
                    <a:pt x="258" y="17798"/>
                    <a:pt x="259" y="17800"/>
                  </a:cubicBezTo>
                  <a:cubicBezTo>
                    <a:pt x="266" y="17814"/>
                    <a:pt x="273" y="17827"/>
                    <a:pt x="280" y="17841"/>
                  </a:cubicBezTo>
                  <a:cubicBezTo>
                    <a:pt x="280" y="17843"/>
                    <a:pt x="281" y="17846"/>
                    <a:pt x="282" y="17848"/>
                  </a:cubicBezTo>
                  <a:cubicBezTo>
                    <a:pt x="289" y="17860"/>
                    <a:pt x="296" y="17875"/>
                    <a:pt x="302" y="17888"/>
                  </a:cubicBezTo>
                  <a:cubicBezTo>
                    <a:pt x="303" y="17890"/>
                    <a:pt x="304" y="17892"/>
                    <a:pt x="305" y="17893"/>
                  </a:cubicBezTo>
                  <a:cubicBezTo>
                    <a:pt x="312" y="17907"/>
                    <a:pt x="319" y="17921"/>
                    <a:pt x="326" y="17935"/>
                  </a:cubicBezTo>
                  <a:lnTo>
                    <a:pt x="329" y="17938"/>
                  </a:lnTo>
                  <a:cubicBezTo>
                    <a:pt x="336" y="17952"/>
                    <a:pt x="342" y="17966"/>
                    <a:pt x="350" y="17980"/>
                  </a:cubicBezTo>
                  <a:lnTo>
                    <a:pt x="352" y="17982"/>
                  </a:lnTo>
                  <a:cubicBezTo>
                    <a:pt x="359" y="17996"/>
                    <a:pt x="367" y="18010"/>
                    <a:pt x="374" y="18023"/>
                  </a:cubicBezTo>
                  <a:lnTo>
                    <a:pt x="374" y="18024"/>
                  </a:lnTo>
                  <a:cubicBezTo>
                    <a:pt x="495" y="18235"/>
                    <a:pt x="635" y="18433"/>
                    <a:pt x="794" y="18616"/>
                  </a:cubicBezTo>
                  <a:cubicBezTo>
                    <a:pt x="1480" y="18487"/>
                    <a:pt x="3206" y="18031"/>
                    <a:pt x="3303" y="15908"/>
                  </a:cubicBezTo>
                  <a:cubicBezTo>
                    <a:pt x="3388" y="14069"/>
                    <a:pt x="4063" y="11621"/>
                    <a:pt x="4496" y="10215"/>
                  </a:cubicBezTo>
                  <a:lnTo>
                    <a:pt x="5005" y="10394"/>
                  </a:lnTo>
                  <a:cubicBezTo>
                    <a:pt x="5071" y="10417"/>
                    <a:pt x="5139" y="10428"/>
                    <a:pt x="5206" y="10428"/>
                  </a:cubicBezTo>
                  <a:cubicBezTo>
                    <a:pt x="5460" y="10428"/>
                    <a:pt x="5697" y="10271"/>
                    <a:pt x="5786" y="10018"/>
                  </a:cubicBezTo>
                  <a:lnTo>
                    <a:pt x="5901" y="9691"/>
                  </a:lnTo>
                  <a:cubicBezTo>
                    <a:pt x="5929" y="9609"/>
                    <a:pt x="5940" y="9520"/>
                    <a:pt x="5932" y="9434"/>
                  </a:cubicBezTo>
                  <a:cubicBezTo>
                    <a:pt x="7845" y="9396"/>
                    <a:pt x="9621" y="8189"/>
                    <a:pt x="10291" y="6278"/>
                  </a:cubicBezTo>
                  <a:cubicBezTo>
                    <a:pt x="10997" y="4271"/>
                    <a:pt x="10265" y="2107"/>
                    <a:pt x="8633" y="912"/>
                  </a:cubicBezTo>
                  <a:cubicBezTo>
                    <a:pt x="8618" y="900"/>
                    <a:pt x="8600" y="889"/>
                    <a:pt x="8585" y="877"/>
                  </a:cubicBezTo>
                  <a:lnTo>
                    <a:pt x="8583" y="876"/>
                  </a:lnTo>
                  <a:cubicBezTo>
                    <a:pt x="8566" y="864"/>
                    <a:pt x="8550" y="853"/>
                    <a:pt x="8533" y="841"/>
                  </a:cubicBezTo>
                  <a:lnTo>
                    <a:pt x="8532" y="840"/>
                  </a:lnTo>
                  <a:cubicBezTo>
                    <a:pt x="8515" y="828"/>
                    <a:pt x="8498" y="816"/>
                    <a:pt x="8481" y="806"/>
                  </a:cubicBezTo>
                  <a:cubicBezTo>
                    <a:pt x="8361" y="725"/>
                    <a:pt x="8237" y="649"/>
                    <a:pt x="8108" y="579"/>
                  </a:cubicBezTo>
                  <a:lnTo>
                    <a:pt x="8100" y="575"/>
                  </a:lnTo>
                  <a:lnTo>
                    <a:pt x="8055" y="550"/>
                  </a:lnTo>
                  <a:lnTo>
                    <a:pt x="8041" y="543"/>
                  </a:lnTo>
                  <a:lnTo>
                    <a:pt x="8000" y="522"/>
                  </a:lnTo>
                  <a:lnTo>
                    <a:pt x="7983" y="513"/>
                  </a:lnTo>
                  <a:cubicBezTo>
                    <a:pt x="7970" y="507"/>
                    <a:pt x="7958" y="500"/>
                    <a:pt x="7945" y="494"/>
                  </a:cubicBezTo>
                  <a:lnTo>
                    <a:pt x="7927" y="485"/>
                  </a:lnTo>
                  <a:lnTo>
                    <a:pt x="7890" y="467"/>
                  </a:lnTo>
                  <a:lnTo>
                    <a:pt x="7869" y="458"/>
                  </a:lnTo>
                  <a:lnTo>
                    <a:pt x="7834" y="441"/>
                  </a:lnTo>
                  <a:lnTo>
                    <a:pt x="7813" y="431"/>
                  </a:lnTo>
                  <a:lnTo>
                    <a:pt x="7778" y="415"/>
                  </a:lnTo>
                  <a:lnTo>
                    <a:pt x="7756" y="406"/>
                  </a:lnTo>
                  <a:cubicBezTo>
                    <a:pt x="7744" y="400"/>
                    <a:pt x="7732" y="395"/>
                    <a:pt x="7720" y="390"/>
                  </a:cubicBezTo>
                  <a:lnTo>
                    <a:pt x="7698" y="380"/>
                  </a:lnTo>
                  <a:lnTo>
                    <a:pt x="7663" y="365"/>
                  </a:lnTo>
                  <a:lnTo>
                    <a:pt x="7640" y="356"/>
                  </a:lnTo>
                  <a:lnTo>
                    <a:pt x="7604" y="342"/>
                  </a:lnTo>
                  <a:lnTo>
                    <a:pt x="7582" y="332"/>
                  </a:lnTo>
                  <a:lnTo>
                    <a:pt x="7545" y="318"/>
                  </a:lnTo>
                  <a:lnTo>
                    <a:pt x="7522" y="310"/>
                  </a:lnTo>
                  <a:lnTo>
                    <a:pt x="7481" y="294"/>
                  </a:lnTo>
                  <a:lnTo>
                    <a:pt x="7464" y="287"/>
                  </a:lnTo>
                  <a:lnTo>
                    <a:pt x="7404" y="266"/>
                  </a:lnTo>
                  <a:cubicBezTo>
                    <a:pt x="7382" y="259"/>
                    <a:pt x="7361" y="251"/>
                    <a:pt x="7338" y="244"/>
                  </a:cubicBezTo>
                  <a:lnTo>
                    <a:pt x="7318" y="237"/>
                  </a:lnTo>
                  <a:cubicBezTo>
                    <a:pt x="7303" y="232"/>
                    <a:pt x="7287" y="227"/>
                    <a:pt x="7271" y="222"/>
                  </a:cubicBezTo>
                  <a:lnTo>
                    <a:pt x="7249" y="215"/>
                  </a:lnTo>
                  <a:lnTo>
                    <a:pt x="7202" y="200"/>
                  </a:lnTo>
                  <a:lnTo>
                    <a:pt x="7183" y="195"/>
                  </a:lnTo>
                  <a:cubicBezTo>
                    <a:pt x="7162" y="189"/>
                    <a:pt x="7140" y="182"/>
                    <a:pt x="7119" y="176"/>
                  </a:cubicBezTo>
                  <a:lnTo>
                    <a:pt x="7117" y="176"/>
                  </a:lnTo>
                  <a:cubicBezTo>
                    <a:pt x="7095" y="169"/>
                    <a:pt x="7072" y="163"/>
                    <a:pt x="7049" y="158"/>
                  </a:cubicBezTo>
                  <a:lnTo>
                    <a:pt x="7033" y="153"/>
                  </a:lnTo>
                  <a:lnTo>
                    <a:pt x="6982" y="140"/>
                  </a:lnTo>
                  <a:lnTo>
                    <a:pt x="6962" y="135"/>
                  </a:lnTo>
                  <a:lnTo>
                    <a:pt x="6912" y="123"/>
                  </a:lnTo>
                  <a:lnTo>
                    <a:pt x="6895" y="119"/>
                  </a:lnTo>
                  <a:cubicBezTo>
                    <a:pt x="6849" y="109"/>
                    <a:pt x="6804" y="99"/>
                    <a:pt x="6758" y="90"/>
                  </a:cubicBezTo>
                  <a:lnTo>
                    <a:pt x="6749" y="87"/>
                  </a:lnTo>
                  <a:cubicBezTo>
                    <a:pt x="6729" y="84"/>
                    <a:pt x="6709" y="80"/>
                    <a:pt x="6690" y="77"/>
                  </a:cubicBezTo>
                  <a:lnTo>
                    <a:pt x="6675" y="74"/>
                  </a:lnTo>
                  <a:lnTo>
                    <a:pt x="6619" y="64"/>
                  </a:lnTo>
                  <a:lnTo>
                    <a:pt x="6607" y="62"/>
                  </a:lnTo>
                  <a:cubicBezTo>
                    <a:pt x="6537" y="50"/>
                    <a:pt x="6467" y="41"/>
                    <a:pt x="6398" y="32"/>
                  </a:cubicBezTo>
                  <a:lnTo>
                    <a:pt x="6389" y="31"/>
                  </a:lnTo>
                  <a:lnTo>
                    <a:pt x="6325" y="25"/>
                  </a:lnTo>
                  <a:lnTo>
                    <a:pt x="6320" y="25"/>
                  </a:lnTo>
                  <a:cubicBezTo>
                    <a:pt x="6160" y="8"/>
                    <a:pt x="6001" y="0"/>
                    <a:pt x="5842"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 name="Google Shape;1233;p49"/>
            <p:cNvGrpSpPr/>
            <p:nvPr/>
          </p:nvGrpSpPr>
          <p:grpSpPr>
            <a:xfrm>
              <a:off x="2429065" y="2815311"/>
              <a:ext cx="1308073" cy="2175013"/>
              <a:chOff x="2956213" y="2365969"/>
              <a:chExt cx="478867" cy="796241"/>
            </a:xfrm>
          </p:grpSpPr>
          <p:sp>
            <p:nvSpPr>
              <p:cNvPr id="1234" name="Google Shape;1234;p49"/>
              <p:cNvSpPr/>
              <p:nvPr/>
            </p:nvSpPr>
            <p:spPr>
              <a:xfrm>
                <a:off x="3078099" y="2711056"/>
                <a:ext cx="162559" cy="100974"/>
              </a:xfrm>
              <a:custGeom>
                <a:avLst/>
                <a:gdLst/>
                <a:ahLst/>
                <a:cxnLst/>
                <a:rect l="l" t="t" r="r" b="b"/>
                <a:pathLst>
                  <a:path w="3801" h="2361" extrusionOk="0">
                    <a:moveTo>
                      <a:pt x="807" y="0"/>
                    </a:moveTo>
                    <a:cubicBezTo>
                      <a:pt x="554" y="0"/>
                      <a:pt x="317" y="158"/>
                      <a:pt x="228" y="410"/>
                    </a:cubicBezTo>
                    <a:lnTo>
                      <a:pt x="113" y="738"/>
                    </a:lnTo>
                    <a:cubicBezTo>
                      <a:pt x="1" y="1057"/>
                      <a:pt x="169" y="1406"/>
                      <a:pt x="487" y="1519"/>
                    </a:cubicBezTo>
                    <a:lnTo>
                      <a:pt x="2793" y="2327"/>
                    </a:lnTo>
                    <a:cubicBezTo>
                      <a:pt x="2860" y="2350"/>
                      <a:pt x="2928" y="2361"/>
                      <a:pt x="2995" y="2361"/>
                    </a:cubicBezTo>
                    <a:cubicBezTo>
                      <a:pt x="3248" y="2361"/>
                      <a:pt x="3485" y="2204"/>
                      <a:pt x="3575" y="1952"/>
                    </a:cubicBezTo>
                    <a:lnTo>
                      <a:pt x="3689" y="1624"/>
                    </a:lnTo>
                    <a:cubicBezTo>
                      <a:pt x="3800" y="1305"/>
                      <a:pt x="3632" y="957"/>
                      <a:pt x="3314" y="844"/>
                    </a:cubicBezTo>
                    <a:lnTo>
                      <a:pt x="1008" y="34"/>
                    </a:lnTo>
                    <a:cubicBezTo>
                      <a:pt x="941" y="11"/>
                      <a:pt x="873"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956213" y="2736802"/>
                <a:ext cx="235178" cy="425408"/>
              </a:xfrm>
              <a:custGeom>
                <a:avLst/>
                <a:gdLst/>
                <a:ahLst/>
                <a:cxnLst/>
                <a:rect l="l" t="t" r="r" b="b"/>
                <a:pathLst>
                  <a:path w="5499" h="9947" extrusionOk="0">
                    <a:moveTo>
                      <a:pt x="4291" y="1"/>
                    </a:moveTo>
                    <a:cubicBezTo>
                      <a:pt x="4291" y="1"/>
                      <a:pt x="2860" y="4081"/>
                      <a:pt x="1250" y="6293"/>
                    </a:cubicBezTo>
                    <a:cubicBezTo>
                      <a:pt x="0" y="8012"/>
                      <a:pt x="977" y="9418"/>
                      <a:pt x="1432" y="9946"/>
                    </a:cubicBezTo>
                    <a:cubicBezTo>
                      <a:pt x="2119" y="9818"/>
                      <a:pt x="3845" y="9361"/>
                      <a:pt x="3942" y="7238"/>
                    </a:cubicBezTo>
                    <a:cubicBezTo>
                      <a:pt x="4067" y="4504"/>
                      <a:pt x="5499" y="424"/>
                      <a:pt x="5499" y="424"/>
                    </a:cubicBezTo>
                    <a:lnTo>
                      <a:pt x="5033" y="260"/>
                    </a:lnTo>
                    <a:lnTo>
                      <a:pt x="4757" y="164"/>
                    </a:lnTo>
                    <a:lnTo>
                      <a:pt x="4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3031568" y="2365969"/>
                <a:ext cx="403511" cy="403511"/>
              </a:xfrm>
              <a:custGeom>
                <a:avLst/>
                <a:gdLst/>
                <a:ahLst/>
                <a:cxnLst/>
                <a:rect l="l" t="t" r="r" b="b"/>
                <a:pathLst>
                  <a:path w="9435" h="9435" extrusionOk="0">
                    <a:moveTo>
                      <a:pt x="4717" y="1"/>
                    </a:moveTo>
                    <a:cubicBezTo>
                      <a:pt x="3466" y="1"/>
                      <a:pt x="2266" y="498"/>
                      <a:pt x="1382" y="1382"/>
                    </a:cubicBezTo>
                    <a:cubicBezTo>
                      <a:pt x="497" y="2267"/>
                      <a:pt x="0" y="3467"/>
                      <a:pt x="0" y="4718"/>
                    </a:cubicBezTo>
                    <a:cubicBezTo>
                      <a:pt x="0" y="5969"/>
                      <a:pt x="497" y="7169"/>
                      <a:pt x="1382" y="8053"/>
                    </a:cubicBezTo>
                    <a:cubicBezTo>
                      <a:pt x="2266" y="8938"/>
                      <a:pt x="3466" y="9435"/>
                      <a:pt x="4717" y="9435"/>
                    </a:cubicBezTo>
                    <a:cubicBezTo>
                      <a:pt x="5968" y="9435"/>
                      <a:pt x="7169" y="8938"/>
                      <a:pt x="8053" y="8053"/>
                    </a:cubicBezTo>
                    <a:cubicBezTo>
                      <a:pt x="8937" y="7169"/>
                      <a:pt x="9434" y="5969"/>
                      <a:pt x="9434" y="4718"/>
                    </a:cubicBezTo>
                    <a:cubicBezTo>
                      <a:pt x="9434" y="3467"/>
                      <a:pt x="8937" y="2267"/>
                      <a:pt x="8053" y="1382"/>
                    </a:cubicBezTo>
                    <a:cubicBezTo>
                      <a:pt x="7169" y="498"/>
                      <a:pt x="5968" y="1"/>
                      <a:pt x="4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3201866" y="2365969"/>
                <a:ext cx="171027" cy="61371"/>
              </a:xfrm>
              <a:custGeom>
                <a:avLst/>
                <a:gdLst/>
                <a:ahLst/>
                <a:cxnLst/>
                <a:rect l="l" t="t" r="r" b="b"/>
                <a:pathLst>
                  <a:path w="3999" h="1435" extrusionOk="0">
                    <a:moveTo>
                      <a:pt x="732" y="0"/>
                    </a:moveTo>
                    <a:cubicBezTo>
                      <a:pt x="489" y="0"/>
                      <a:pt x="244" y="19"/>
                      <a:pt x="1" y="57"/>
                    </a:cubicBezTo>
                    <a:cubicBezTo>
                      <a:pt x="294" y="367"/>
                      <a:pt x="623" y="639"/>
                      <a:pt x="982" y="871"/>
                    </a:cubicBezTo>
                    <a:cubicBezTo>
                      <a:pt x="1512" y="1211"/>
                      <a:pt x="2129" y="1430"/>
                      <a:pt x="2787" y="1434"/>
                    </a:cubicBezTo>
                    <a:cubicBezTo>
                      <a:pt x="2838" y="1434"/>
                      <a:pt x="2889" y="1434"/>
                      <a:pt x="2940" y="1432"/>
                    </a:cubicBezTo>
                    <a:cubicBezTo>
                      <a:pt x="2956" y="1432"/>
                      <a:pt x="3001" y="1430"/>
                      <a:pt x="3034" y="1429"/>
                    </a:cubicBezTo>
                    <a:lnTo>
                      <a:pt x="3129" y="1422"/>
                    </a:lnTo>
                    <a:cubicBezTo>
                      <a:pt x="3193" y="1417"/>
                      <a:pt x="3257" y="1411"/>
                      <a:pt x="3321" y="1404"/>
                    </a:cubicBezTo>
                    <a:cubicBezTo>
                      <a:pt x="3547" y="1380"/>
                      <a:pt x="3773" y="1348"/>
                      <a:pt x="3999" y="1310"/>
                    </a:cubicBezTo>
                    <a:cubicBezTo>
                      <a:pt x="3112" y="463"/>
                      <a:pt x="1939"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3031525" y="2569967"/>
                <a:ext cx="320200" cy="199596"/>
              </a:xfrm>
              <a:custGeom>
                <a:avLst/>
                <a:gdLst/>
                <a:ahLst/>
                <a:cxnLst/>
                <a:rect l="l" t="t" r="r" b="b"/>
                <a:pathLst>
                  <a:path w="7487" h="4667" extrusionOk="0">
                    <a:moveTo>
                      <a:pt x="0" y="0"/>
                    </a:moveTo>
                    <a:lnTo>
                      <a:pt x="0" y="0"/>
                    </a:lnTo>
                    <a:cubicBezTo>
                      <a:pt x="22" y="1929"/>
                      <a:pt x="1233" y="3725"/>
                      <a:pt x="3157" y="4400"/>
                    </a:cubicBezTo>
                    <a:cubicBezTo>
                      <a:pt x="3673" y="4581"/>
                      <a:pt x="4200" y="4667"/>
                      <a:pt x="4718" y="4667"/>
                    </a:cubicBezTo>
                    <a:cubicBezTo>
                      <a:pt x="5720" y="4667"/>
                      <a:pt x="6689" y="4345"/>
                      <a:pt x="7487" y="3767"/>
                    </a:cubicBezTo>
                    <a:cubicBezTo>
                      <a:pt x="7479" y="3755"/>
                      <a:pt x="7472" y="3742"/>
                      <a:pt x="7464" y="3729"/>
                    </a:cubicBezTo>
                    <a:cubicBezTo>
                      <a:pt x="7457" y="3722"/>
                      <a:pt x="7400" y="3638"/>
                      <a:pt x="7388" y="3624"/>
                    </a:cubicBezTo>
                    <a:cubicBezTo>
                      <a:pt x="7355" y="3580"/>
                      <a:pt x="7321" y="3538"/>
                      <a:pt x="7285" y="3496"/>
                    </a:cubicBezTo>
                    <a:cubicBezTo>
                      <a:pt x="7275" y="3485"/>
                      <a:pt x="7222" y="3431"/>
                      <a:pt x="7195" y="3404"/>
                    </a:cubicBezTo>
                    <a:cubicBezTo>
                      <a:pt x="7166" y="3380"/>
                      <a:pt x="7113" y="3336"/>
                      <a:pt x="7113" y="3336"/>
                    </a:cubicBezTo>
                    <a:lnTo>
                      <a:pt x="7113" y="3336"/>
                    </a:lnTo>
                    <a:cubicBezTo>
                      <a:pt x="7113" y="3336"/>
                      <a:pt x="7113" y="3336"/>
                      <a:pt x="7113" y="3336"/>
                    </a:cubicBezTo>
                    <a:cubicBezTo>
                      <a:pt x="7064" y="3301"/>
                      <a:pt x="7013" y="3268"/>
                      <a:pt x="6960" y="3237"/>
                    </a:cubicBezTo>
                    <a:lnTo>
                      <a:pt x="6938" y="3229"/>
                    </a:lnTo>
                    <a:cubicBezTo>
                      <a:pt x="6871" y="3206"/>
                      <a:pt x="6805" y="3181"/>
                      <a:pt x="6737" y="3160"/>
                    </a:cubicBezTo>
                    <a:cubicBezTo>
                      <a:pt x="6679" y="3142"/>
                      <a:pt x="6658" y="3137"/>
                      <a:pt x="6656" y="3137"/>
                    </a:cubicBezTo>
                    <a:cubicBezTo>
                      <a:pt x="6652" y="3137"/>
                      <a:pt x="6680" y="3146"/>
                      <a:pt x="6699" y="3150"/>
                    </a:cubicBezTo>
                    <a:lnTo>
                      <a:pt x="6699" y="3150"/>
                    </a:lnTo>
                    <a:cubicBezTo>
                      <a:pt x="6496" y="3114"/>
                      <a:pt x="6323" y="3100"/>
                      <a:pt x="6157" y="3100"/>
                    </a:cubicBezTo>
                    <a:cubicBezTo>
                      <a:pt x="5899" y="3100"/>
                      <a:pt x="5661" y="3135"/>
                      <a:pt x="5362" y="3182"/>
                    </a:cubicBezTo>
                    <a:cubicBezTo>
                      <a:pt x="4989" y="3241"/>
                      <a:pt x="4607" y="3302"/>
                      <a:pt x="4227" y="3302"/>
                    </a:cubicBezTo>
                    <a:cubicBezTo>
                      <a:pt x="4123" y="3302"/>
                      <a:pt x="4018" y="3297"/>
                      <a:pt x="3914" y="3286"/>
                    </a:cubicBezTo>
                    <a:cubicBezTo>
                      <a:pt x="3021" y="3195"/>
                      <a:pt x="2371" y="2682"/>
                      <a:pt x="1812" y="2015"/>
                    </a:cubicBezTo>
                    <a:cubicBezTo>
                      <a:pt x="1337" y="1449"/>
                      <a:pt x="931" y="831"/>
                      <a:pt x="412" y="302"/>
                    </a:cubicBezTo>
                    <a:lnTo>
                      <a:pt x="391" y="280"/>
                    </a:lnTo>
                    <a:lnTo>
                      <a:pt x="384" y="276"/>
                    </a:lnTo>
                    <a:cubicBezTo>
                      <a:pt x="349" y="246"/>
                      <a:pt x="314" y="216"/>
                      <a:pt x="279" y="189"/>
                    </a:cubicBezTo>
                    <a:cubicBezTo>
                      <a:pt x="223" y="144"/>
                      <a:pt x="164" y="102"/>
                      <a:pt x="105" y="63"/>
                    </a:cubicBezTo>
                    <a:cubicBezTo>
                      <a:pt x="73" y="43"/>
                      <a:pt x="30" y="2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3130702" y="2433754"/>
                <a:ext cx="244887" cy="175390"/>
              </a:xfrm>
              <a:custGeom>
                <a:avLst/>
                <a:gdLst/>
                <a:ahLst/>
                <a:cxnLst/>
                <a:rect l="l" t="t" r="r" b="b"/>
                <a:pathLst>
                  <a:path w="5726" h="4101" extrusionOk="0">
                    <a:moveTo>
                      <a:pt x="2378" y="1"/>
                    </a:moveTo>
                    <a:cubicBezTo>
                      <a:pt x="1428" y="1"/>
                      <a:pt x="619" y="433"/>
                      <a:pt x="360" y="1173"/>
                    </a:cubicBezTo>
                    <a:cubicBezTo>
                      <a:pt x="0" y="2196"/>
                      <a:pt x="830" y="3417"/>
                      <a:pt x="2214" y="3903"/>
                    </a:cubicBezTo>
                    <a:cubicBezTo>
                      <a:pt x="2597" y="4037"/>
                      <a:pt x="2982" y="4101"/>
                      <a:pt x="3347" y="4101"/>
                    </a:cubicBezTo>
                    <a:cubicBezTo>
                      <a:pt x="4298" y="4101"/>
                      <a:pt x="5108" y="3668"/>
                      <a:pt x="5367" y="2929"/>
                    </a:cubicBezTo>
                    <a:cubicBezTo>
                      <a:pt x="5725" y="1906"/>
                      <a:pt x="4895" y="683"/>
                      <a:pt x="3513" y="199"/>
                    </a:cubicBezTo>
                    <a:cubicBezTo>
                      <a:pt x="3129" y="64"/>
                      <a:pt x="2743" y="1"/>
                      <a:pt x="2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3219829" y="2447696"/>
                <a:ext cx="80873" cy="116285"/>
              </a:xfrm>
              <a:custGeom>
                <a:avLst/>
                <a:gdLst/>
                <a:ahLst/>
                <a:cxnLst/>
                <a:rect l="l" t="t" r="r" b="b"/>
                <a:pathLst>
                  <a:path w="1891" h="2719" extrusionOk="0">
                    <a:moveTo>
                      <a:pt x="1285" y="0"/>
                    </a:moveTo>
                    <a:cubicBezTo>
                      <a:pt x="925" y="0"/>
                      <a:pt x="490" y="461"/>
                      <a:pt x="259" y="1118"/>
                    </a:cubicBezTo>
                    <a:cubicBezTo>
                      <a:pt x="1" y="1858"/>
                      <a:pt x="98" y="2564"/>
                      <a:pt x="477" y="2696"/>
                    </a:cubicBezTo>
                    <a:cubicBezTo>
                      <a:pt x="518" y="2711"/>
                      <a:pt x="562" y="2718"/>
                      <a:pt x="606" y="2718"/>
                    </a:cubicBezTo>
                    <a:cubicBezTo>
                      <a:pt x="966" y="2718"/>
                      <a:pt x="1401" y="2257"/>
                      <a:pt x="1631" y="1600"/>
                    </a:cubicBezTo>
                    <a:cubicBezTo>
                      <a:pt x="1891" y="861"/>
                      <a:pt x="1794" y="154"/>
                      <a:pt x="1415" y="22"/>
                    </a:cubicBezTo>
                    <a:cubicBezTo>
                      <a:pt x="1373" y="7"/>
                      <a:pt x="1330"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3100936" y="2538491"/>
                <a:ext cx="31776" cy="21769"/>
              </a:xfrm>
              <a:custGeom>
                <a:avLst/>
                <a:gdLst/>
                <a:ahLst/>
                <a:cxnLst/>
                <a:rect l="l" t="t" r="r" b="b"/>
                <a:pathLst>
                  <a:path w="743" h="509" extrusionOk="0">
                    <a:moveTo>
                      <a:pt x="668" y="1"/>
                    </a:moveTo>
                    <a:cubicBezTo>
                      <a:pt x="659" y="1"/>
                      <a:pt x="649" y="4"/>
                      <a:pt x="639" y="10"/>
                    </a:cubicBezTo>
                    <a:lnTo>
                      <a:pt x="35" y="415"/>
                    </a:lnTo>
                    <a:cubicBezTo>
                      <a:pt x="0" y="438"/>
                      <a:pt x="7" y="491"/>
                      <a:pt x="46" y="505"/>
                    </a:cubicBezTo>
                    <a:cubicBezTo>
                      <a:pt x="52" y="507"/>
                      <a:pt x="58" y="508"/>
                      <a:pt x="63" y="508"/>
                    </a:cubicBezTo>
                    <a:cubicBezTo>
                      <a:pt x="73" y="508"/>
                      <a:pt x="83" y="505"/>
                      <a:pt x="92" y="500"/>
                    </a:cubicBezTo>
                    <a:lnTo>
                      <a:pt x="696" y="96"/>
                    </a:lnTo>
                    <a:cubicBezTo>
                      <a:pt x="743" y="64"/>
                      <a:pt x="712" y="1"/>
                      <a:pt x="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3137074" y="2585877"/>
                <a:ext cx="27842" cy="29852"/>
              </a:xfrm>
              <a:custGeom>
                <a:avLst/>
                <a:gdLst/>
                <a:ahLst/>
                <a:cxnLst/>
                <a:rect l="l" t="t" r="r" b="b"/>
                <a:pathLst>
                  <a:path w="651" h="698" extrusionOk="0">
                    <a:moveTo>
                      <a:pt x="574" y="1"/>
                    </a:moveTo>
                    <a:cubicBezTo>
                      <a:pt x="559" y="1"/>
                      <a:pt x="545" y="7"/>
                      <a:pt x="533" y="23"/>
                    </a:cubicBezTo>
                    <a:lnTo>
                      <a:pt x="18" y="614"/>
                    </a:lnTo>
                    <a:cubicBezTo>
                      <a:pt x="0" y="634"/>
                      <a:pt x="2" y="667"/>
                      <a:pt x="24" y="685"/>
                    </a:cubicBezTo>
                    <a:cubicBezTo>
                      <a:pt x="28" y="689"/>
                      <a:pt x="34" y="692"/>
                      <a:pt x="39" y="695"/>
                    </a:cubicBezTo>
                    <a:cubicBezTo>
                      <a:pt x="46" y="697"/>
                      <a:pt x="52" y="698"/>
                      <a:pt x="58" y="698"/>
                    </a:cubicBezTo>
                    <a:cubicBezTo>
                      <a:pt x="72" y="698"/>
                      <a:pt x="85" y="692"/>
                      <a:pt x="95" y="681"/>
                    </a:cubicBezTo>
                    <a:lnTo>
                      <a:pt x="610" y="90"/>
                    </a:lnTo>
                    <a:cubicBezTo>
                      <a:pt x="651" y="52"/>
                      <a:pt x="613"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3332990" y="2608329"/>
                <a:ext cx="14584" cy="34086"/>
              </a:xfrm>
              <a:custGeom>
                <a:avLst/>
                <a:gdLst/>
                <a:ahLst/>
                <a:cxnLst/>
                <a:rect l="l" t="t" r="r" b="b"/>
                <a:pathLst>
                  <a:path w="341" h="797" extrusionOk="0">
                    <a:moveTo>
                      <a:pt x="63" y="1"/>
                    </a:moveTo>
                    <a:cubicBezTo>
                      <a:pt x="32" y="1"/>
                      <a:pt x="0" y="28"/>
                      <a:pt x="13" y="67"/>
                    </a:cubicBezTo>
                    <a:lnTo>
                      <a:pt x="231" y="760"/>
                    </a:lnTo>
                    <a:cubicBezTo>
                      <a:pt x="237" y="775"/>
                      <a:pt x="248" y="788"/>
                      <a:pt x="264" y="793"/>
                    </a:cubicBezTo>
                    <a:cubicBezTo>
                      <a:pt x="270" y="795"/>
                      <a:pt x="276" y="796"/>
                      <a:pt x="281" y="796"/>
                    </a:cubicBezTo>
                    <a:cubicBezTo>
                      <a:pt x="314" y="796"/>
                      <a:pt x="340" y="764"/>
                      <a:pt x="329" y="729"/>
                    </a:cubicBezTo>
                    <a:lnTo>
                      <a:pt x="110" y="37"/>
                    </a:lnTo>
                    <a:cubicBezTo>
                      <a:pt x="102" y="11"/>
                      <a:pt x="83" y="1"/>
                      <a:pt x="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3278590" y="2625393"/>
                <a:ext cx="6030" cy="37935"/>
              </a:xfrm>
              <a:custGeom>
                <a:avLst/>
                <a:gdLst/>
                <a:ahLst/>
                <a:cxnLst/>
                <a:rect l="l" t="t" r="r" b="b"/>
                <a:pathLst>
                  <a:path w="141" h="887" extrusionOk="0">
                    <a:moveTo>
                      <a:pt x="54" y="1"/>
                    </a:moveTo>
                    <a:cubicBezTo>
                      <a:pt x="27" y="1"/>
                      <a:pt x="0" y="19"/>
                      <a:pt x="3" y="56"/>
                    </a:cubicBezTo>
                    <a:lnTo>
                      <a:pt x="37" y="837"/>
                    </a:lnTo>
                    <a:cubicBezTo>
                      <a:pt x="38" y="858"/>
                      <a:pt x="51" y="876"/>
                      <a:pt x="71" y="884"/>
                    </a:cubicBezTo>
                    <a:cubicBezTo>
                      <a:pt x="76" y="885"/>
                      <a:pt x="80" y="886"/>
                      <a:pt x="85" y="886"/>
                    </a:cubicBezTo>
                    <a:cubicBezTo>
                      <a:pt x="87" y="886"/>
                      <a:pt x="88" y="886"/>
                      <a:pt x="90" y="886"/>
                    </a:cubicBezTo>
                    <a:cubicBezTo>
                      <a:pt x="118" y="885"/>
                      <a:pt x="140" y="861"/>
                      <a:pt x="139" y="833"/>
                    </a:cubicBezTo>
                    <a:lnTo>
                      <a:pt x="105" y="50"/>
                    </a:lnTo>
                    <a:cubicBezTo>
                      <a:pt x="104" y="17"/>
                      <a:pt x="79" y="1"/>
                      <a:pt x="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3199942" y="2617610"/>
                <a:ext cx="16423" cy="36609"/>
              </a:xfrm>
              <a:custGeom>
                <a:avLst/>
                <a:gdLst/>
                <a:ahLst/>
                <a:cxnLst/>
                <a:rect l="l" t="t" r="r" b="b"/>
                <a:pathLst>
                  <a:path w="384" h="856" extrusionOk="0">
                    <a:moveTo>
                      <a:pt x="322" y="1"/>
                    </a:moveTo>
                    <a:cubicBezTo>
                      <a:pt x="303" y="1"/>
                      <a:pt x="285" y="11"/>
                      <a:pt x="275" y="33"/>
                    </a:cubicBezTo>
                    <a:lnTo>
                      <a:pt x="10" y="788"/>
                    </a:lnTo>
                    <a:cubicBezTo>
                      <a:pt x="1" y="815"/>
                      <a:pt x="16" y="843"/>
                      <a:pt x="42" y="853"/>
                    </a:cubicBezTo>
                    <a:cubicBezTo>
                      <a:pt x="47" y="855"/>
                      <a:pt x="53" y="855"/>
                      <a:pt x="58" y="855"/>
                    </a:cubicBezTo>
                    <a:cubicBezTo>
                      <a:pt x="79" y="855"/>
                      <a:pt x="100" y="842"/>
                      <a:pt x="107" y="821"/>
                    </a:cubicBezTo>
                    <a:lnTo>
                      <a:pt x="371" y="66"/>
                    </a:lnTo>
                    <a:cubicBezTo>
                      <a:pt x="383" y="28"/>
                      <a:pt x="352"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3142548" y="2433840"/>
                <a:ext cx="233083" cy="142159"/>
              </a:xfrm>
              <a:custGeom>
                <a:avLst/>
                <a:gdLst/>
                <a:ahLst/>
                <a:cxnLst/>
                <a:rect l="l" t="t" r="r" b="b"/>
                <a:pathLst>
                  <a:path w="5450" h="3324" extrusionOk="0">
                    <a:moveTo>
                      <a:pt x="2102" y="1"/>
                    </a:moveTo>
                    <a:cubicBezTo>
                      <a:pt x="1151" y="1"/>
                      <a:pt x="342" y="433"/>
                      <a:pt x="83" y="1173"/>
                    </a:cubicBezTo>
                    <a:cubicBezTo>
                      <a:pt x="34" y="1315"/>
                      <a:pt x="6" y="1462"/>
                      <a:pt x="1" y="1613"/>
                    </a:cubicBezTo>
                    <a:cubicBezTo>
                      <a:pt x="370" y="1116"/>
                      <a:pt x="1044" y="835"/>
                      <a:pt x="1810" y="835"/>
                    </a:cubicBezTo>
                    <a:cubicBezTo>
                      <a:pt x="2175" y="835"/>
                      <a:pt x="2560" y="899"/>
                      <a:pt x="2943" y="1034"/>
                    </a:cubicBezTo>
                    <a:cubicBezTo>
                      <a:pt x="4132" y="1451"/>
                      <a:pt x="4911" y="2413"/>
                      <a:pt x="4879" y="3324"/>
                    </a:cubicBezTo>
                    <a:cubicBezTo>
                      <a:pt x="4970" y="3203"/>
                      <a:pt x="5040" y="3070"/>
                      <a:pt x="5090" y="2929"/>
                    </a:cubicBezTo>
                    <a:cubicBezTo>
                      <a:pt x="5449" y="1906"/>
                      <a:pt x="4619" y="683"/>
                      <a:pt x="3236" y="199"/>
                    </a:cubicBezTo>
                    <a:cubicBezTo>
                      <a:pt x="2852" y="65"/>
                      <a:pt x="2467" y="1"/>
                      <a:pt x="2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7" name="Google Shape;1247;p49"/>
          <p:cNvGrpSpPr/>
          <p:nvPr/>
        </p:nvGrpSpPr>
        <p:grpSpPr>
          <a:xfrm rot="1995752">
            <a:off x="7793881" y="2176960"/>
            <a:ext cx="411888" cy="773904"/>
            <a:chOff x="1953723" y="2737513"/>
            <a:chExt cx="1259256" cy="2366040"/>
          </a:xfrm>
        </p:grpSpPr>
        <p:sp>
          <p:nvSpPr>
            <p:cNvPr id="1248" name="Google Shape;1248;p49"/>
            <p:cNvSpPr/>
            <p:nvPr/>
          </p:nvSpPr>
          <p:spPr>
            <a:xfrm>
              <a:off x="1953725" y="2737513"/>
              <a:ext cx="1259251" cy="2366040"/>
            </a:xfrm>
            <a:custGeom>
              <a:avLst/>
              <a:gdLst/>
              <a:ahLst/>
              <a:cxnLst/>
              <a:rect l="l" t="t" r="r" b="b"/>
              <a:pathLst>
                <a:path w="10123" h="19020" extrusionOk="0">
                  <a:moveTo>
                    <a:pt x="4660" y="0"/>
                  </a:moveTo>
                  <a:cubicBezTo>
                    <a:pt x="4515" y="1"/>
                    <a:pt x="4371" y="10"/>
                    <a:pt x="4225" y="26"/>
                  </a:cubicBezTo>
                  <a:lnTo>
                    <a:pt x="4215" y="27"/>
                  </a:lnTo>
                  <a:lnTo>
                    <a:pt x="4164" y="32"/>
                  </a:lnTo>
                  <a:lnTo>
                    <a:pt x="4149" y="34"/>
                  </a:lnTo>
                  <a:lnTo>
                    <a:pt x="4104" y="40"/>
                  </a:lnTo>
                  <a:lnTo>
                    <a:pt x="4084" y="43"/>
                  </a:lnTo>
                  <a:lnTo>
                    <a:pt x="4042" y="48"/>
                  </a:lnTo>
                  <a:lnTo>
                    <a:pt x="4022" y="51"/>
                  </a:lnTo>
                  <a:lnTo>
                    <a:pt x="3981" y="58"/>
                  </a:lnTo>
                  <a:lnTo>
                    <a:pt x="3959" y="61"/>
                  </a:lnTo>
                  <a:lnTo>
                    <a:pt x="3921" y="67"/>
                  </a:lnTo>
                  <a:lnTo>
                    <a:pt x="3897" y="72"/>
                  </a:lnTo>
                  <a:lnTo>
                    <a:pt x="3860" y="79"/>
                  </a:lnTo>
                  <a:lnTo>
                    <a:pt x="3835" y="83"/>
                  </a:lnTo>
                  <a:lnTo>
                    <a:pt x="3798" y="91"/>
                  </a:lnTo>
                  <a:lnTo>
                    <a:pt x="3774" y="95"/>
                  </a:lnTo>
                  <a:lnTo>
                    <a:pt x="3736" y="103"/>
                  </a:lnTo>
                  <a:lnTo>
                    <a:pt x="3712" y="109"/>
                  </a:lnTo>
                  <a:lnTo>
                    <a:pt x="3676" y="116"/>
                  </a:lnTo>
                  <a:lnTo>
                    <a:pt x="3651" y="123"/>
                  </a:lnTo>
                  <a:lnTo>
                    <a:pt x="3613" y="131"/>
                  </a:lnTo>
                  <a:lnTo>
                    <a:pt x="3591" y="136"/>
                  </a:lnTo>
                  <a:cubicBezTo>
                    <a:pt x="3576" y="141"/>
                    <a:pt x="3562" y="144"/>
                    <a:pt x="3547" y="147"/>
                  </a:cubicBezTo>
                  <a:lnTo>
                    <a:pt x="3529" y="152"/>
                  </a:lnTo>
                  <a:cubicBezTo>
                    <a:pt x="3509" y="158"/>
                    <a:pt x="3489" y="163"/>
                    <a:pt x="3468" y="168"/>
                  </a:cubicBezTo>
                  <a:cubicBezTo>
                    <a:pt x="3446" y="175"/>
                    <a:pt x="3424" y="181"/>
                    <a:pt x="3401" y="188"/>
                  </a:cubicBezTo>
                  <a:lnTo>
                    <a:pt x="3381" y="194"/>
                  </a:lnTo>
                  <a:lnTo>
                    <a:pt x="3334" y="208"/>
                  </a:lnTo>
                  <a:lnTo>
                    <a:pt x="3312" y="214"/>
                  </a:lnTo>
                  <a:lnTo>
                    <a:pt x="3265" y="229"/>
                  </a:lnTo>
                  <a:lnTo>
                    <a:pt x="3245" y="235"/>
                  </a:lnTo>
                  <a:cubicBezTo>
                    <a:pt x="3224" y="243"/>
                    <a:pt x="3203" y="249"/>
                    <a:pt x="3182" y="257"/>
                  </a:cubicBezTo>
                  <a:lnTo>
                    <a:pt x="3180" y="257"/>
                  </a:lnTo>
                  <a:cubicBezTo>
                    <a:pt x="3158" y="264"/>
                    <a:pt x="3136" y="273"/>
                    <a:pt x="3114" y="280"/>
                  </a:cubicBezTo>
                  <a:lnTo>
                    <a:pt x="3098" y="285"/>
                  </a:lnTo>
                  <a:cubicBezTo>
                    <a:pt x="3082" y="292"/>
                    <a:pt x="3065" y="298"/>
                    <a:pt x="3049" y="305"/>
                  </a:cubicBezTo>
                  <a:lnTo>
                    <a:pt x="3030" y="311"/>
                  </a:lnTo>
                  <a:cubicBezTo>
                    <a:pt x="3014" y="317"/>
                    <a:pt x="2998" y="324"/>
                    <a:pt x="2982" y="330"/>
                  </a:cubicBezTo>
                  <a:lnTo>
                    <a:pt x="2965" y="336"/>
                  </a:lnTo>
                  <a:cubicBezTo>
                    <a:pt x="2922" y="355"/>
                    <a:pt x="2879" y="372"/>
                    <a:pt x="2836" y="390"/>
                  </a:cubicBezTo>
                  <a:lnTo>
                    <a:pt x="2828" y="393"/>
                  </a:lnTo>
                  <a:cubicBezTo>
                    <a:pt x="2810" y="401"/>
                    <a:pt x="2791" y="410"/>
                    <a:pt x="2772" y="417"/>
                  </a:cubicBezTo>
                  <a:lnTo>
                    <a:pt x="2760" y="424"/>
                  </a:lnTo>
                  <a:cubicBezTo>
                    <a:pt x="2741" y="431"/>
                    <a:pt x="2724" y="440"/>
                    <a:pt x="2707" y="448"/>
                  </a:cubicBezTo>
                  <a:lnTo>
                    <a:pt x="2697" y="452"/>
                  </a:lnTo>
                  <a:cubicBezTo>
                    <a:pt x="2632" y="483"/>
                    <a:pt x="2569" y="515"/>
                    <a:pt x="2507" y="548"/>
                  </a:cubicBezTo>
                  <a:lnTo>
                    <a:pt x="2500" y="551"/>
                  </a:lnTo>
                  <a:cubicBezTo>
                    <a:pt x="2481" y="561"/>
                    <a:pt x="2462" y="572"/>
                    <a:pt x="2442" y="582"/>
                  </a:cubicBezTo>
                  <a:lnTo>
                    <a:pt x="2438" y="584"/>
                  </a:lnTo>
                  <a:cubicBezTo>
                    <a:pt x="1175" y="1279"/>
                    <a:pt x="312" y="2514"/>
                    <a:pt x="68" y="3905"/>
                  </a:cubicBezTo>
                  <a:cubicBezTo>
                    <a:pt x="60" y="3958"/>
                    <a:pt x="51" y="4010"/>
                    <a:pt x="44" y="4063"/>
                  </a:cubicBezTo>
                  <a:lnTo>
                    <a:pt x="43" y="4068"/>
                  </a:lnTo>
                  <a:cubicBezTo>
                    <a:pt x="35" y="4120"/>
                    <a:pt x="30" y="4173"/>
                    <a:pt x="24" y="4225"/>
                  </a:cubicBezTo>
                  <a:lnTo>
                    <a:pt x="24" y="4229"/>
                  </a:lnTo>
                  <a:cubicBezTo>
                    <a:pt x="21" y="4254"/>
                    <a:pt x="18" y="4279"/>
                    <a:pt x="16" y="4304"/>
                  </a:cubicBezTo>
                  <a:lnTo>
                    <a:pt x="16" y="4310"/>
                  </a:lnTo>
                  <a:cubicBezTo>
                    <a:pt x="12" y="4361"/>
                    <a:pt x="9" y="4413"/>
                    <a:pt x="5" y="4466"/>
                  </a:cubicBezTo>
                  <a:lnTo>
                    <a:pt x="5" y="4476"/>
                  </a:lnTo>
                  <a:cubicBezTo>
                    <a:pt x="3" y="4527"/>
                    <a:pt x="1" y="4578"/>
                    <a:pt x="0" y="4630"/>
                  </a:cubicBezTo>
                  <a:lnTo>
                    <a:pt x="0" y="4642"/>
                  </a:lnTo>
                  <a:lnTo>
                    <a:pt x="0" y="4711"/>
                  </a:lnTo>
                  <a:lnTo>
                    <a:pt x="0" y="4720"/>
                  </a:lnTo>
                  <a:cubicBezTo>
                    <a:pt x="0" y="4745"/>
                    <a:pt x="0" y="4771"/>
                    <a:pt x="1" y="4798"/>
                  </a:cubicBezTo>
                  <a:lnTo>
                    <a:pt x="1" y="4806"/>
                  </a:lnTo>
                  <a:cubicBezTo>
                    <a:pt x="1" y="4828"/>
                    <a:pt x="2" y="4851"/>
                    <a:pt x="3" y="4873"/>
                  </a:cubicBezTo>
                  <a:lnTo>
                    <a:pt x="3" y="4889"/>
                  </a:lnTo>
                  <a:cubicBezTo>
                    <a:pt x="4" y="4939"/>
                    <a:pt x="8" y="4990"/>
                    <a:pt x="11" y="5040"/>
                  </a:cubicBezTo>
                  <a:lnTo>
                    <a:pt x="12" y="5057"/>
                  </a:lnTo>
                  <a:cubicBezTo>
                    <a:pt x="14" y="5080"/>
                    <a:pt x="16" y="5102"/>
                    <a:pt x="17" y="5124"/>
                  </a:cubicBezTo>
                  <a:cubicBezTo>
                    <a:pt x="17" y="5127"/>
                    <a:pt x="17" y="5131"/>
                    <a:pt x="18" y="5134"/>
                  </a:cubicBezTo>
                  <a:cubicBezTo>
                    <a:pt x="20" y="5159"/>
                    <a:pt x="24" y="5184"/>
                    <a:pt x="26" y="5209"/>
                  </a:cubicBezTo>
                  <a:cubicBezTo>
                    <a:pt x="26" y="5215"/>
                    <a:pt x="27" y="5220"/>
                    <a:pt x="28" y="5225"/>
                  </a:cubicBezTo>
                  <a:cubicBezTo>
                    <a:pt x="30" y="5246"/>
                    <a:pt x="32" y="5267"/>
                    <a:pt x="34" y="5287"/>
                  </a:cubicBezTo>
                  <a:cubicBezTo>
                    <a:pt x="35" y="5292"/>
                    <a:pt x="36" y="5299"/>
                    <a:pt x="36" y="5304"/>
                  </a:cubicBezTo>
                  <a:cubicBezTo>
                    <a:pt x="40" y="5330"/>
                    <a:pt x="44" y="5354"/>
                    <a:pt x="47" y="5380"/>
                  </a:cubicBezTo>
                  <a:cubicBezTo>
                    <a:pt x="47" y="5382"/>
                    <a:pt x="48" y="5385"/>
                    <a:pt x="48" y="5388"/>
                  </a:cubicBezTo>
                  <a:cubicBezTo>
                    <a:pt x="51" y="5411"/>
                    <a:pt x="54" y="5433"/>
                    <a:pt x="59" y="5454"/>
                  </a:cubicBezTo>
                  <a:lnTo>
                    <a:pt x="62" y="5474"/>
                  </a:lnTo>
                  <a:cubicBezTo>
                    <a:pt x="65" y="5497"/>
                    <a:pt x="69" y="5519"/>
                    <a:pt x="74" y="5541"/>
                  </a:cubicBezTo>
                  <a:cubicBezTo>
                    <a:pt x="74" y="5545"/>
                    <a:pt x="74" y="5547"/>
                    <a:pt x="75" y="5550"/>
                  </a:cubicBezTo>
                  <a:cubicBezTo>
                    <a:pt x="79" y="5574"/>
                    <a:pt x="83" y="5599"/>
                    <a:pt x="88" y="5624"/>
                  </a:cubicBezTo>
                  <a:cubicBezTo>
                    <a:pt x="90" y="5631"/>
                    <a:pt x="91" y="5637"/>
                    <a:pt x="93" y="5644"/>
                  </a:cubicBezTo>
                  <a:cubicBezTo>
                    <a:pt x="96" y="5663"/>
                    <a:pt x="100" y="5683"/>
                    <a:pt x="104" y="5703"/>
                  </a:cubicBezTo>
                  <a:lnTo>
                    <a:pt x="109" y="5720"/>
                  </a:lnTo>
                  <a:cubicBezTo>
                    <a:pt x="114" y="5745"/>
                    <a:pt x="119" y="5769"/>
                    <a:pt x="126" y="5795"/>
                  </a:cubicBezTo>
                  <a:cubicBezTo>
                    <a:pt x="127" y="5799"/>
                    <a:pt x="128" y="5804"/>
                    <a:pt x="129" y="5809"/>
                  </a:cubicBezTo>
                  <a:cubicBezTo>
                    <a:pt x="134" y="5830"/>
                    <a:pt x="138" y="5850"/>
                    <a:pt x="144" y="5870"/>
                  </a:cubicBezTo>
                  <a:lnTo>
                    <a:pt x="149" y="5890"/>
                  </a:lnTo>
                  <a:cubicBezTo>
                    <a:pt x="156" y="5915"/>
                    <a:pt x="162" y="5941"/>
                    <a:pt x="168" y="5965"/>
                  </a:cubicBezTo>
                  <a:cubicBezTo>
                    <a:pt x="177" y="5996"/>
                    <a:pt x="186" y="6027"/>
                    <a:pt x="195" y="6059"/>
                  </a:cubicBezTo>
                  <a:lnTo>
                    <a:pt x="199" y="6071"/>
                  </a:lnTo>
                  <a:cubicBezTo>
                    <a:pt x="209" y="6101"/>
                    <a:pt x="217" y="6130"/>
                    <a:pt x="227" y="6160"/>
                  </a:cubicBezTo>
                  <a:lnTo>
                    <a:pt x="232" y="6175"/>
                  </a:lnTo>
                  <a:cubicBezTo>
                    <a:pt x="242" y="6204"/>
                    <a:pt x="251" y="6234"/>
                    <a:pt x="261" y="6263"/>
                  </a:cubicBezTo>
                  <a:lnTo>
                    <a:pt x="264" y="6273"/>
                  </a:lnTo>
                  <a:cubicBezTo>
                    <a:pt x="286" y="6335"/>
                    <a:pt x="309" y="6396"/>
                    <a:pt x="332" y="6457"/>
                  </a:cubicBezTo>
                  <a:lnTo>
                    <a:pt x="336" y="6465"/>
                  </a:lnTo>
                  <a:cubicBezTo>
                    <a:pt x="348" y="6495"/>
                    <a:pt x="360" y="6525"/>
                    <a:pt x="373" y="6553"/>
                  </a:cubicBezTo>
                  <a:lnTo>
                    <a:pt x="376" y="6562"/>
                  </a:lnTo>
                  <a:cubicBezTo>
                    <a:pt x="415" y="6656"/>
                    <a:pt x="458" y="6747"/>
                    <a:pt x="502" y="6837"/>
                  </a:cubicBezTo>
                  <a:lnTo>
                    <a:pt x="502" y="6838"/>
                  </a:lnTo>
                  <a:cubicBezTo>
                    <a:pt x="959" y="7745"/>
                    <a:pt x="1698" y="8482"/>
                    <a:pt x="2607" y="8936"/>
                  </a:cubicBezTo>
                  <a:lnTo>
                    <a:pt x="2608" y="8936"/>
                  </a:lnTo>
                  <a:cubicBezTo>
                    <a:pt x="2661" y="8963"/>
                    <a:pt x="2714" y="8988"/>
                    <a:pt x="2767" y="9012"/>
                  </a:cubicBezTo>
                  <a:lnTo>
                    <a:pt x="2768" y="9013"/>
                  </a:lnTo>
                  <a:cubicBezTo>
                    <a:pt x="2848" y="9049"/>
                    <a:pt x="2930" y="9083"/>
                    <a:pt x="3012" y="9115"/>
                  </a:cubicBezTo>
                  <a:lnTo>
                    <a:pt x="3015" y="9116"/>
                  </a:lnTo>
                  <a:cubicBezTo>
                    <a:pt x="3068" y="9137"/>
                    <a:pt x="3122" y="9158"/>
                    <a:pt x="3177" y="9176"/>
                  </a:cubicBezTo>
                  <a:lnTo>
                    <a:pt x="3183" y="9178"/>
                  </a:lnTo>
                  <a:cubicBezTo>
                    <a:pt x="3236" y="9197"/>
                    <a:pt x="3291" y="9214"/>
                    <a:pt x="3345" y="9231"/>
                  </a:cubicBezTo>
                  <a:lnTo>
                    <a:pt x="3352" y="9233"/>
                  </a:lnTo>
                  <a:cubicBezTo>
                    <a:pt x="3379" y="9242"/>
                    <a:pt x="3407" y="9250"/>
                    <a:pt x="3434" y="9258"/>
                  </a:cubicBezTo>
                  <a:cubicBezTo>
                    <a:pt x="3461" y="9265"/>
                    <a:pt x="3489" y="9272"/>
                    <a:pt x="3516" y="9280"/>
                  </a:cubicBezTo>
                  <a:lnTo>
                    <a:pt x="3522" y="9282"/>
                  </a:lnTo>
                  <a:cubicBezTo>
                    <a:pt x="3549" y="9288"/>
                    <a:pt x="3576" y="9296"/>
                    <a:pt x="3603" y="9302"/>
                  </a:cubicBezTo>
                  <a:lnTo>
                    <a:pt x="3611" y="9304"/>
                  </a:lnTo>
                  <a:cubicBezTo>
                    <a:pt x="3638" y="9311"/>
                    <a:pt x="3664" y="9317"/>
                    <a:pt x="3692" y="9322"/>
                  </a:cubicBezTo>
                  <a:lnTo>
                    <a:pt x="3694" y="9322"/>
                  </a:lnTo>
                  <a:cubicBezTo>
                    <a:pt x="3721" y="9329"/>
                    <a:pt x="3748" y="9335"/>
                    <a:pt x="3776" y="9341"/>
                  </a:cubicBezTo>
                  <a:lnTo>
                    <a:pt x="3786" y="9343"/>
                  </a:lnTo>
                  <a:cubicBezTo>
                    <a:pt x="3841" y="9353"/>
                    <a:pt x="3895" y="9364"/>
                    <a:pt x="3950" y="9373"/>
                  </a:cubicBezTo>
                  <a:lnTo>
                    <a:pt x="3963" y="9375"/>
                  </a:lnTo>
                  <a:cubicBezTo>
                    <a:pt x="3990" y="9379"/>
                    <a:pt x="4017" y="9383"/>
                    <a:pt x="4045" y="9387"/>
                  </a:cubicBezTo>
                  <a:lnTo>
                    <a:pt x="4048" y="9387"/>
                  </a:lnTo>
                  <a:lnTo>
                    <a:pt x="4067" y="9390"/>
                  </a:lnTo>
                  <a:cubicBezTo>
                    <a:pt x="4063" y="9403"/>
                    <a:pt x="4060" y="9415"/>
                    <a:pt x="4056" y="9429"/>
                  </a:cubicBezTo>
                  <a:cubicBezTo>
                    <a:pt x="4056" y="9430"/>
                    <a:pt x="4055" y="9432"/>
                    <a:pt x="4055" y="9434"/>
                  </a:cubicBezTo>
                  <a:cubicBezTo>
                    <a:pt x="4054" y="9440"/>
                    <a:pt x="4051" y="9446"/>
                    <a:pt x="4050" y="9452"/>
                  </a:cubicBezTo>
                  <a:lnTo>
                    <a:pt x="4049" y="9458"/>
                  </a:lnTo>
                  <a:cubicBezTo>
                    <a:pt x="4047" y="9469"/>
                    <a:pt x="4044" y="9482"/>
                    <a:pt x="4043" y="9494"/>
                  </a:cubicBezTo>
                  <a:cubicBezTo>
                    <a:pt x="4043" y="9495"/>
                    <a:pt x="4043" y="9496"/>
                    <a:pt x="4043" y="9497"/>
                  </a:cubicBezTo>
                  <a:lnTo>
                    <a:pt x="4041" y="9513"/>
                  </a:lnTo>
                  <a:cubicBezTo>
                    <a:pt x="4041" y="9516"/>
                    <a:pt x="4040" y="9520"/>
                    <a:pt x="4040" y="9524"/>
                  </a:cubicBezTo>
                  <a:cubicBezTo>
                    <a:pt x="4040" y="9527"/>
                    <a:pt x="4039" y="9533"/>
                    <a:pt x="4039" y="9539"/>
                  </a:cubicBezTo>
                  <a:cubicBezTo>
                    <a:pt x="4038" y="9543"/>
                    <a:pt x="4039" y="9547"/>
                    <a:pt x="4038" y="9551"/>
                  </a:cubicBezTo>
                  <a:cubicBezTo>
                    <a:pt x="4037" y="9557"/>
                    <a:pt x="4038" y="9564"/>
                    <a:pt x="4038" y="9569"/>
                  </a:cubicBezTo>
                  <a:lnTo>
                    <a:pt x="4038" y="9589"/>
                  </a:lnTo>
                  <a:lnTo>
                    <a:pt x="4038" y="9600"/>
                  </a:lnTo>
                  <a:lnTo>
                    <a:pt x="4038" y="9616"/>
                  </a:lnTo>
                  <a:cubicBezTo>
                    <a:pt x="4038" y="9622"/>
                    <a:pt x="4038" y="9624"/>
                    <a:pt x="4038" y="9627"/>
                  </a:cubicBezTo>
                  <a:cubicBezTo>
                    <a:pt x="4038" y="9634"/>
                    <a:pt x="4040" y="9642"/>
                    <a:pt x="4040" y="9649"/>
                  </a:cubicBezTo>
                  <a:lnTo>
                    <a:pt x="4040" y="9653"/>
                  </a:lnTo>
                  <a:cubicBezTo>
                    <a:pt x="4041" y="9663"/>
                    <a:pt x="4042" y="9672"/>
                    <a:pt x="4044" y="9680"/>
                  </a:cubicBezTo>
                  <a:lnTo>
                    <a:pt x="4045" y="9690"/>
                  </a:lnTo>
                  <a:cubicBezTo>
                    <a:pt x="4046" y="9696"/>
                    <a:pt x="4048" y="9702"/>
                    <a:pt x="4049" y="9709"/>
                  </a:cubicBezTo>
                  <a:cubicBezTo>
                    <a:pt x="4049" y="9712"/>
                    <a:pt x="4050" y="9714"/>
                    <a:pt x="4051" y="9717"/>
                  </a:cubicBezTo>
                  <a:cubicBezTo>
                    <a:pt x="4054" y="9727"/>
                    <a:pt x="4055" y="9735"/>
                    <a:pt x="4058" y="9745"/>
                  </a:cubicBezTo>
                  <a:lnTo>
                    <a:pt x="4149" y="10079"/>
                  </a:lnTo>
                  <a:cubicBezTo>
                    <a:pt x="4225" y="10351"/>
                    <a:pt x="4472" y="10530"/>
                    <a:pt x="4742" y="10530"/>
                  </a:cubicBezTo>
                  <a:cubicBezTo>
                    <a:pt x="4795" y="10530"/>
                    <a:pt x="4849" y="10523"/>
                    <a:pt x="4903" y="10508"/>
                  </a:cubicBezTo>
                  <a:lnTo>
                    <a:pt x="5451" y="10358"/>
                  </a:lnTo>
                  <a:cubicBezTo>
                    <a:pt x="5462" y="10403"/>
                    <a:pt x="5471" y="10447"/>
                    <a:pt x="5482" y="10494"/>
                  </a:cubicBezTo>
                  <a:lnTo>
                    <a:pt x="5482" y="10496"/>
                  </a:lnTo>
                  <a:cubicBezTo>
                    <a:pt x="5498" y="10565"/>
                    <a:pt x="5515" y="10637"/>
                    <a:pt x="5531" y="10710"/>
                  </a:cubicBezTo>
                  <a:lnTo>
                    <a:pt x="5532" y="10713"/>
                  </a:lnTo>
                  <a:cubicBezTo>
                    <a:pt x="5542" y="10762"/>
                    <a:pt x="5554" y="10811"/>
                    <a:pt x="5565" y="10861"/>
                  </a:cubicBezTo>
                  <a:lnTo>
                    <a:pt x="5566" y="10867"/>
                  </a:lnTo>
                  <a:cubicBezTo>
                    <a:pt x="5571" y="10891"/>
                    <a:pt x="5576" y="10915"/>
                    <a:pt x="5582" y="10939"/>
                  </a:cubicBezTo>
                  <a:cubicBezTo>
                    <a:pt x="5582" y="10940"/>
                    <a:pt x="5582" y="10941"/>
                    <a:pt x="5583" y="10943"/>
                  </a:cubicBezTo>
                  <a:cubicBezTo>
                    <a:pt x="5593" y="10993"/>
                    <a:pt x="5605" y="11044"/>
                    <a:pt x="5616" y="11096"/>
                  </a:cubicBezTo>
                  <a:cubicBezTo>
                    <a:pt x="5616" y="11100"/>
                    <a:pt x="5617" y="11103"/>
                    <a:pt x="5618" y="11106"/>
                  </a:cubicBezTo>
                  <a:cubicBezTo>
                    <a:pt x="5623" y="11129"/>
                    <a:pt x="5628" y="11153"/>
                    <a:pt x="5633" y="11177"/>
                  </a:cubicBezTo>
                  <a:cubicBezTo>
                    <a:pt x="5633" y="11179"/>
                    <a:pt x="5634" y="11182"/>
                    <a:pt x="5635" y="11184"/>
                  </a:cubicBezTo>
                  <a:cubicBezTo>
                    <a:pt x="5646" y="11236"/>
                    <a:pt x="5656" y="11289"/>
                    <a:pt x="5668" y="11343"/>
                  </a:cubicBezTo>
                  <a:cubicBezTo>
                    <a:pt x="5669" y="11347"/>
                    <a:pt x="5669" y="11351"/>
                    <a:pt x="5670" y="11354"/>
                  </a:cubicBezTo>
                  <a:cubicBezTo>
                    <a:pt x="5675" y="11378"/>
                    <a:pt x="5680" y="11402"/>
                    <a:pt x="5685" y="11426"/>
                  </a:cubicBezTo>
                  <a:cubicBezTo>
                    <a:pt x="5685" y="11430"/>
                    <a:pt x="5686" y="11433"/>
                    <a:pt x="5687" y="11435"/>
                  </a:cubicBezTo>
                  <a:cubicBezTo>
                    <a:pt x="5698" y="11489"/>
                    <a:pt x="5709" y="11543"/>
                    <a:pt x="5720" y="11598"/>
                  </a:cubicBezTo>
                  <a:lnTo>
                    <a:pt x="5723" y="11612"/>
                  </a:lnTo>
                  <a:cubicBezTo>
                    <a:pt x="5728" y="11636"/>
                    <a:pt x="5733" y="11661"/>
                    <a:pt x="5738" y="11685"/>
                  </a:cubicBezTo>
                  <a:cubicBezTo>
                    <a:pt x="5738" y="11688"/>
                    <a:pt x="5739" y="11691"/>
                    <a:pt x="5739" y="11695"/>
                  </a:cubicBezTo>
                  <a:cubicBezTo>
                    <a:pt x="5745" y="11722"/>
                    <a:pt x="5751" y="11751"/>
                    <a:pt x="5756" y="11779"/>
                  </a:cubicBezTo>
                  <a:lnTo>
                    <a:pt x="5757" y="11783"/>
                  </a:lnTo>
                  <a:cubicBezTo>
                    <a:pt x="5763" y="11808"/>
                    <a:pt x="5767" y="11835"/>
                    <a:pt x="5772" y="11861"/>
                  </a:cubicBezTo>
                  <a:cubicBezTo>
                    <a:pt x="5773" y="11867"/>
                    <a:pt x="5774" y="11872"/>
                    <a:pt x="5775" y="11878"/>
                  </a:cubicBezTo>
                  <a:cubicBezTo>
                    <a:pt x="5781" y="11902"/>
                    <a:pt x="5785" y="11927"/>
                    <a:pt x="5789" y="11951"/>
                  </a:cubicBezTo>
                  <a:cubicBezTo>
                    <a:pt x="5789" y="11954"/>
                    <a:pt x="5791" y="11958"/>
                    <a:pt x="5791" y="11962"/>
                  </a:cubicBezTo>
                  <a:cubicBezTo>
                    <a:pt x="5798" y="11990"/>
                    <a:pt x="5803" y="12018"/>
                    <a:pt x="5808" y="12047"/>
                  </a:cubicBezTo>
                  <a:cubicBezTo>
                    <a:pt x="5808" y="12050"/>
                    <a:pt x="5810" y="12053"/>
                    <a:pt x="5810" y="12056"/>
                  </a:cubicBezTo>
                  <a:lnTo>
                    <a:pt x="5823" y="12131"/>
                  </a:lnTo>
                  <a:lnTo>
                    <a:pt x="5827" y="12150"/>
                  </a:lnTo>
                  <a:cubicBezTo>
                    <a:pt x="5832" y="12176"/>
                    <a:pt x="5836" y="12200"/>
                    <a:pt x="5840" y="12226"/>
                  </a:cubicBezTo>
                  <a:lnTo>
                    <a:pt x="5842" y="12235"/>
                  </a:lnTo>
                  <a:cubicBezTo>
                    <a:pt x="5848" y="12264"/>
                    <a:pt x="5853" y="12293"/>
                    <a:pt x="5858" y="12321"/>
                  </a:cubicBezTo>
                  <a:lnTo>
                    <a:pt x="5861" y="12335"/>
                  </a:lnTo>
                  <a:cubicBezTo>
                    <a:pt x="5865" y="12360"/>
                    <a:pt x="5869" y="12384"/>
                    <a:pt x="5873" y="12408"/>
                  </a:cubicBezTo>
                  <a:cubicBezTo>
                    <a:pt x="5875" y="12415"/>
                    <a:pt x="5877" y="12421"/>
                    <a:pt x="5878" y="12429"/>
                  </a:cubicBezTo>
                  <a:cubicBezTo>
                    <a:pt x="5882" y="12454"/>
                    <a:pt x="5886" y="12481"/>
                    <a:pt x="5890" y="12507"/>
                  </a:cubicBezTo>
                  <a:cubicBezTo>
                    <a:pt x="5890" y="12509"/>
                    <a:pt x="5891" y="12512"/>
                    <a:pt x="5893" y="12514"/>
                  </a:cubicBezTo>
                  <a:cubicBezTo>
                    <a:pt x="5898" y="12544"/>
                    <a:pt x="5902" y="12573"/>
                    <a:pt x="5907" y="12602"/>
                  </a:cubicBezTo>
                  <a:cubicBezTo>
                    <a:pt x="5908" y="12608"/>
                    <a:pt x="5910" y="12613"/>
                    <a:pt x="5911" y="12619"/>
                  </a:cubicBezTo>
                  <a:cubicBezTo>
                    <a:pt x="5915" y="12643"/>
                    <a:pt x="5918" y="12666"/>
                    <a:pt x="5922" y="12690"/>
                  </a:cubicBezTo>
                  <a:cubicBezTo>
                    <a:pt x="5923" y="12697"/>
                    <a:pt x="5925" y="12704"/>
                    <a:pt x="5927" y="12712"/>
                  </a:cubicBezTo>
                  <a:cubicBezTo>
                    <a:pt x="5931" y="12739"/>
                    <a:pt x="5935" y="12765"/>
                    <a:pt x="5939" y="12792"/>
                  </a:cubicBezTo>
                  <a:cubicBezTo>
                    <a:pt x="5939" y="12794"/>
                    <a:pt x="5940" y="12797"/>
                    <a:pt x="5940" y="12799"/>
                  </a:cubicBezTo>
                  <a:cubicBezTo>
                    <a:pt x="5946" y="12829"/>
                    <a:pt x="5951" y="12858"/>
                    <a:pt x="5955" y="12888"/>
                  </a:cubicBezTo>
                  <a:cubicBezTo>
                    <a:pt x="5956" y="12894"/>
                    <a:pt x="5957" y="12900"/>
                    <a:pt x="5958" y="12908"/>
                  </a:cubicBezTo>
                  <a:lnTo>
                    <a:pt x="5970" y="12977"/>
                  </a:lnTo>
                  <a:cubicBezTo>
                    <a:pt x="5971" y="12984"/>
                    <a:pt x="5972" y="12992"/>
                    <a:pt x="5973" y="12999"/>
                  </a:cubicBezTo>
                  <a:lnTo>
                    <a:pt x="5987" y="13084"/>
                  </a:lnTo>
                  <a:lnTo>
                    <a:pt x="5987" y="13087"/>
                  </a:lnTo>
                  <a:cubicBezTo>
                    <a:pt x="5991" y="13116"/>
                    <a:pt x="5996" y="13146"/>
                    <a:pt x="6000" y="13175"/>
                  </a:cubicBezTo>
                  <a:cubicBezTo>
                    <a:pt x="6001" y="13183"/>
                    <a:pt x="6002" y="13191"/>
                    <a:pt x="6003" y="13198"/>
                  </a:cubicBezTo>
                  <a:cubicBezTo>
                    <a:pt x="6007" y="13221"/>
                    <a:pt x="6011" y="13243"/>
                    <a:pt x="6014" y="13265"/>
                  </a:cubicBezTo>
                  <a:cubicBezTo>
                    <a:pt x="6015" y="13274"/>
                    <a:pt x="6016" y="13281"/>
                    <a:pt x="6018" y="13290"/>
                  </a:cubicBezTo>
                  <a:cubicBezTo>
                    <a:pt x="6027" y="13348"/>
                    <a:pt x="6035" y="13407"/>
                    <a:pt x="6044" y="13466"/>
                  </a:cubicBezTo>
                  <a:cubicBezTo>
                    <a:pt x="6045" y="13474"/>
                    <a:pt x="6046" y="13482"/>
                    <a:pt x="6047" y="13490"/>
                  </a:cubicBezTo>
                  <a:lnTo>
                    <a:pt x="6056" y="13558"/>
                  </a:lnTo>
                  <a:lnTo>
                    <a:pt x="6060" y="13581"/>
                  </a:lnTo>
                  <a:cubicBezTo>
                    <a:pt x="6064" y="13611"/>
                    <a:pt x="6068" y="13641"/>
                    <a:pt x="6072" y="13670"/>
                  </a:cubicBezTo>
                  <a:lnTo>
                    <a:pt x="6072" y="13672"/>
                  </a:lnTo>
                  <a:cubicBezTo>
                    <a:pt x="6076" y="13701"/>
                    <a:pt x="6080" y="13729"/>
                    <a:pt x="6083" y="13758"/>
                  </a:cubicBezTo>
                  <a:cubicBezTo>
                    <a:pt x="6084" y="13767"/>
                    <a:pt x="6085" y="13775"/>
                    <a:pt x="6086" y="13784"/>
                  </a:cubicBezTo>
                  <a:lnTo>
                    <a:pt x="6096" y="13851"/>
                  </a:lnTo>
                  <a:cubicBezTo>
                    <a:pt x="6097" y="13858"/>
                    <a:pt x="6098" y="13867"/>
                    <a:pt x="6098" y="13874"/>
                  </a:cubicBezTo>
                  <a:cubicBezTo>
                    <a:pt x="6102" y="13904"/>
                    <a:pt x="6105" y="13933"/>
                    <a:pt x="6110" y="13962"/>
                  </a:cubicBezTo>
                  <a:lnTo>
                    <a:pt x="6111" y="13972"/>
                  </a:lnTo>
                  <a:cubicBezTo>
                    <a:pt x="6114" y="13999"/>
                    <a:pt x="6117" y="14024"/>
                    <a:pt x="6120" y="14050"/>
                  </a:cubicBezTo>
                  <a:lnTo>
                    <a:pt x="6123" y="14076"/>
                  </a:lnTo>
                  <a:cubicBezTo>
                    <a:pt x="6126" y="14099"/>
                    <a:pt x="6129" y="14121"/>
                    <a:pt x="6131" y="14143"/>
                  </a:cubicBezTo>
                  <a:lnTo>
                    <a:pt x="6134" y="14167"/>
                  </a:lnTo>
                  <a:cubicBezTo>
                    <a:pt x="6137" y="14195"/>
                    <a:pt x="6140" y="14225"/>
                    <a:pt x="6144" y="14254"/>
                  </a:cubicBezTo>
                  <a:lnTo>
                    <a:pt x="6145" y="14268"/>
                  </a:lnTo>
                  <a:cubicBezTo>
                    <a:pt x="6148" y="14293"/>
                    <a:pt x="6150" y="14318"/>
                    <a:pt x="6153" y="14342"/>
                  </a:cubicBezTo>
                  <a:lnTo>
                    <a:pt x="6155" y="14369"/>
                  </a:lnTo>
                  <a:cubicBezTo>
                    <a:pt x="6159" y="14391"/>
                    <a:pt x="6161" y="14414"/>
                    <a:pt x="6163" y="14436"/>
                  </a:cubicBezTo>
                  <a:cubicBezTo>
                    <a:pt x="6164" y="14443"/>
                    <a:pt x="6164" y="14451"/>
                    <a:pt x="6165" y="14457"/>
                  </a:cubicBezTo>
                  <a:cubicBezTo>
                    <a:pt x="6168" y="14487"/>
                    <a:pt x="6170" y="14516"/>
                    <a:pt x="6173" y="14544"/>
                  </a:cubicBezTo>
                  <a:cubicBezTo>
                    <a:pt x="6173" y="14550"/>
                    <a:pt x="6175" y="14556"/>
                    <a:pt x="6175" y="14561"/>
                  </a:cubicBezTo>
                  <a:cubicBezTo>
                    <a:pt x="6177" y="14585"/>
                    <a:pt x="6180" y="14608"/>
                    <a:pt x="6181" y="14632"/>
                  </a:cubicBezTo>
                  <a:cubicBezTo>
                    <a:pt x="6182" y="14641"/>
                    <a:pt x="6183" y="14650"/>
                    <a:pt x="6184" y="14658"/>
                  </a:cubicBezTo>
                  <a:cubicBezTo>
                    <a:pt x="6186" y="14681"/>
                    <a:pt x="6187" y="14703"/>
                    <a:pt x="6189" y="14725"/>
                  </a:cubicBezTo>
                  <a:cubicBezTo>
                    <a:pt x="6189" y="14732"/>
                    <a:pt x="6190" y="14738"/>
                    <a:pt x="6192" y="14746"/>
                  </a:cubicBezTo>
                  <a:cubicBezTo>
                    <a:pt x="6194" y="14774"/>
                    <a:pt x="6196" y="14803"/>
                    <a:pt x="6199" y="14831"/>
                  </a:cubicBezTo>
                  <a:cubicBezTo>
                    <a:pt x="6199" y="14838"/>
                    <a:pt x="6199" y="14845"/>
                    <a:pt x="6200" y="14851"/>
                  </a:cubicBezTo>
                  <a:lnTo>
                    <a:pt x="6205" y="14918"/>
                  </a:lnTo>
                  <a:cubicBezTo>
                    <a:pt x="6205" y="14926"/>
                    <a:pt x="6206" y="14936"/>
                    <a:pt x="6208" y="14945"/>
                  </a:cubicBezTo>
                  <a:cubicBezTo>
                    <a:pt x="6209" y="14967"/>
                    <a:pt x="6211" y="14990"/>
                    <a:pt x="6212" y="15013"/>
                  </a:cubicBezTo>
                  <a:cubicBezTo>
                    <a:pt x="6212" y="15019"/>
                    <a:pt x="6213" y="15025"/>
                    <a:pt x="6213" y="15031"/>
                  </a:cubicBezTo>
                  <a:cubicBezTo>
                    <a:pt x="6215" y="15060"/>
                    <a:pt x="6217" y="15087"/>
                    <a:pt x="6218" y="15115"/>
                  </a:cubicBezTo>
                  <a:cubicBezTo>
                    <a:pt x="6218" y="15122"/>
                    <a:pt x="6219" y="15130"/>
                    <a:pt x="6220" y="15137"/>
                  </a:cubicBezTo>
                  <a:cubicBezTo>
                    <a:pt x="6221" y="15158"/>
                    <a:pt x="6222" y="15180"/>
                    <a:pt x="6223" y="15201"/>
                  </a:cubicBezTo>
                  <a:cubicBezTo>
                    <a:pt x="6223" y="15210"/>
                    <a:pt x="6225" y="15219"/>
                    <a:pt x="6225" y="15228"/>
                  </a:cubicBezTo>
                  <a:lnTo>
                    <a:pt x="6229" y="15297"/>
                  </a:lnTo>
                  <a:lnTo>
                    <a:pt x="6230" y="15313"/>
                  </a:lnTo>
                  <a:cubicBezTo>
                    <a:pt x="6231" y="15340"/>
                    <a:pt x="6232" y="15368"/>
                    <a:pt x="6233" y="15395"/>
                  </a:cubicBezTo>
                  <a:cubicBezTo>
                    <a:pt x="6233" y="15403"/>
                    <a:pt x="6233" y="15411"/>
                    <a:pt x="6234" y="15418"/>
                  </a:cubicBezTo>
                  <a:cubicBezTo>
                    <a:pt x="6235" y="15438"/>
                    <a:pt x="6235" y="15460"/>
                    <a:pt x="6236" y="15480"/>
                  </a:cubicBezTo>
                  <a:cubicBezTo>
                    <a:pt x="6236" y="15488"/>
                    <a:pt x="6237" y="15497"/>
                    <a:pt x="6237" y="15505"/>
                  </a:cubicBezTo>
                  <a:cubicBezTo>
                    <a:pt x="6238" y="15529"/>
                    <a:pt x="6238" y="15552"/>
                    <a:pt x="6239" y="15576"/>
                  </a:cubicBezTo>
                  <a:lnTo>
                    <a:pt x="6239" y="15588"/>
                  </a:lnTo>
                  <a:cubicBezTo>
                    <a:pt x="6240" y="15615"/>
                    <a:pt x="6240" y="15643"/>
                    <a:pt x="6242" y="15669"/>
                  </a:cubicBezTo>
                  <a:lnTo>
                    <a:pt x="6242" y="15693"/>
                  </a:lnTo>
                  <a:cubicBezTo>
                    <a:pt x="6242" y="15712"/>
                    <a:pt x="6242" y="15732"/>
                    <a:pt x="6243" y="15752"/>
                  </a:cubicBezTo>
                  <a:lnTo>
                    <a:pt x="6243" y="15777"/>
                  </a:lnTo>
                  <a:lnTo>
                    <a:pt x="6243" y="15850"/>
                  </a:lnTo>
                  <a:lnTo>
                    <a:pt x="6243" y="15858"/>
                  </a:lnTo>
                  <a:lnTo>
                    <a:pt x="6243" y="15936"/>
                  </a:lnTo>
                  <a:lnTo>
                    <a:pt x="6243" y="15960"/>
                  </a:lnTo>
                  <a:lnTo>
                    <a:pt x="6243" y="16017"/>
                  </a:lnTo>
                  <a:lnTo>
                    <a:pt x="6243" y="16042"/>
                  </a:lnTo>
                  <a:cubicBezTo>
                    <a:pt x="6243" y="16067"/>
                    <a:pt x="6242" y="16093"/>
                    <a:pt x="6240" y="16117"/>
                  </a:cubicBezTo>
                  <a:lnTo>
                    <a:pt x="6240" y="16119"/>
                  </a:lnTo>
                  <a:cubicBezTo>
                    <a:pt x="6236" y="16292"/>
                    <a:pt x="6244" y="16465"/>
                    <a:pt x="6264" y="16638"/>
                  </a:cubicBezTo>
                  <a:cubicBezTo>
                    <a:pt x="6267" y="16665"/>
                    <a:pt x="6270" y="16693"/>
                    <a:pt x="6275" y="16720"/>
                  </a:cubicBezTo>
                  <a:cubicBezTo>
                    <a:pt x="6278" y="16747"/>
                    <a:pt x="6282" y="16776"/>
                    <a:pt x="6287" y="16804"/>
                  </a:cubicBezTo>
                  <a:cubicBezTo>
                    <a:pt x="6353" y="17193"/>
                    <a:pt x="6483" y="17516"/>
                    <a:pt x="6651" y="17783"/>
                  </a:cubicBezTo>
                  <a:cubicBezTo>
                    <a:pt x="7161" y="18598"/>
                    <a:pt x="8021" y="18902"/>
                    <a:pt x="8470" y="19019"/>
                  </a:cubicBezTo>
                  <a:cubicBezTo>
                    <a:pt x="8963" y="18523"/>
                    <a:pt x="10123" y="17167"/>
                    <a:pt x="8995" y="15365"/>
                  </a:cubicBezTo>
                  <a:cubicBezTo>
                    <a:pt x="8019" y="13805"/>
                    <a:pt x="7181" y="11408"/>
                    <a:pt x="6737" y="10006"/>
                  </a:cubicBezTo>
                  <a:lnTo>
                    <a:pt x="7258" y="9863"/>
                  </a:lnTo>
                  <a:cubicBezTo>
                    <a:pt x="7583" y="9773"/>
                    <a:pt x="7775" y="9436"/>
                    <a:pt x="7687" y="9110"/>
                  </a:cubicBezTo>
                  <a:lnTo>
                    <a:pt x="7594" y="8775"/>
                  </a:lnTo>
                  <a:cubicBezTo>
                    <a:pt x="7572" y="8690"/>
                    <a:pt x="7530" y="8613"/>
                    <a:pt x="7474" y="8546"/>
                  </a:cubicBezTo>
                  <a:cubicBezTo>
                    <a:pt x="9027" y="7426"/>
                    <a:pt x="9800" y="5423"/>
                    <a:pt x="9264" y="3469"/>
                  </a:cubicBezTo>
                  <a:cubicBezTo>
                    <a:pt x="8702" y="1419"/>
                    <a:pt x="6868" y="57"/>
                    <a:pt x="4847" y="1"/>
                  </a:cubicBezTo>
                  <a:cubicBezTo>
                    <a:pt x="4826" y="1"/>
                    <a:pt x="4806" y="0"/>
                    <a:pt x="4786"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49"/>
            <p:cNvGrpSpPr/>
            <p:nvPr/>
          </p:nvGrpSpPr>
          <p:grpSpPr>
            <a:xfrm>
              <a:off x="1953723" y="2737787"/>
              <a:ext cx="1259256" cy="2365508"/>
              <a:chOff x="2433300" y="2247675"/>
              <a:chExt cx="433061" cy="813476"/>
            </a:xfrm>
          </p:grpSpPr>
          <p:sp>
            <p:nvSpPr>
              <p:cNvPr id="1250" name="Google Shape;1250;p49"/>
              <p:cNvSpPr/>
              <p:nvPr/>
            </p:nvSpPr>
            <p:spPr>
              <a:xfrm>
                <a:off x="2603171" y="2603711"/>
                <a:ext cx="162816" cy="94431"/>
              </a:xfrm>
              <a:custGeom>
                <a:avLst/>
                <a:gdLst/>
                <a:ahLst/>
                <a:cxnLst/>
                <a:rect l="l" t="t" r="r" b="b"/>
                <a:pathLst>
                  <a:path w="3807" h="2208" extrusionOk="0">
                    <a:moveTo>
                      <a:pt x="3035" y="1"/>
                    </a:moveTo>
                    <a:cubicBezTo>
                      <a:pt x="2981" y="1"/>
                      <a:pt x="2927" y="8"/>
                      <a:pt x="2873" y="22"/>
                    </a:cubicBezTo>
                    <a:lnTo>
                      <a:pt x="517" y="669"/>
                    </a:lnTo>
                    <a:cubicBezTo>
                      <a:pt x="192" y="760"/>
                      <a:pt x="0" y="1096"/>
                      <a:pt x="89" y="1422"/>
                    </a:cubicBezTo>
                    <a:lnTo>
                      <a:pt x="180" y="1757"/>
                    </a:lnTo>
                    <a:cubicBezTo>
                      <a:pt x="256" y="2029"/>
                      <a:pt x="503" y="2207"/>
                      <a:pt x="772" y="2207"/>
                    </a:cubicBezTo>
                    <a:cubicBezTo>
                      <a:pt x="825" y="2207"/>
                      <a:pt x="880" y="2200"/>
                      <a:pt x="933" y="2186"/>
                    </a:cubicBezTo>
                    <a:lnTo>
                      <a:pt x="3289" y="1539"/>
                    </a:lnTo>
                    <a:cubicBezTo>
                      <a:pt x="3615" y="1448"/>
                      <a:pt x="3807" y="1112"/>
                      <a:pt x="3718" y="786"/>
                    </a:cubicBezTo>
                    <a:lnTo>
                      <a:pt x="3626" y="451"/>
                    </a:lnTo>
                    <a:cubicBezTo>
                      <a:pt x="3551" y="179"/>
                      <a:pt x="3304"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4277" y="2627275"/>
                <a:ext cx="212084" cy="433876"/>
              </a:xfrm>
              <a:custGeom>
                <a:avLst/>
                <a:gdLst/>
                <a:ahLst/>
                <a:cxnLst/>
                <a:rect l="l" t="t" r="r" b="b"/>
                <a:pathLst>
                  <a:path w="4959" h="10145" extrusionOk="0">
                    <a:moveTo>
                      <a:pt x="1236" y="0"/>
                    </a:moveTo>
                    <a:lnTo>
                      <a:pt x="758" y="131"/>
                    </a:lnTo>
                    <a:lnTo>
                      <a:pt x="477" y="209"/>
                    </a:lnTo>
                    <a:lnTo>
                      <a:pt x="0" y="340"/>
                    </a:lnTo>
                    <a:cubicBezTo>
                      <a:pt x="0" y="340"/>
                      <a:pt x="1144" y="4509"/>
                      <a:pt x="1079" y="7245"/>
                    </a:cubicBezTo>
                    <a:cubicBezTo>
                      <a:pt x="1029" y="9369"/>
                      <a:pt x="2632" y="9969"/>
                      <a:pt x="3308" y="10145"/>
                    </a:cubicBezTo>
                    <a:cubicBezTo>
                      <a:pt x="3799" y="9649"/>
                      <a:pt x="4958" y="8291"/>
                      <a:pt x="3831" y="6489"/>
                    </a:cubicBezTo>
                    <a:cubicBezTo>
                      <a:pt x="2380" y="4171"/>
                      <a:pt x="1236" y="0"/>
                      <a:pt x="1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433300" y="2247718"/>
                <a:ext cx="403554" cy="403511"/>
              </a:xfrm>
              <a:custGeom>
                <a:avLst/>
                <a:gdLst/>
                <a:ahLst/>
                <a:cxnLst/>
                <a:rect l="l" t="t" r="r" b="b"/>
                <a:pathLst>
                  <a:path w="9436" h="9435" extrusionOk="0">
                    <a:moveTo>
                      <a:pt x="4718" y="1"/>
                    </a:moveTo>
                    <a:cubicBezTo>
                      <a:pt x="2113" y="1"/>
                      <a:pt x="1" y="2112"/>
                      <a:pt x="1" y="4717"/>
                    </a:cubicBezTo>
                    <a:cubicBezTo>
                      <a:pt x="1" y="7322"/>
                      <a:pt x="2113" y="9435"/>
                      <a:pt x="4718" y="9435"/>
                    </a:cubicBezTo>
                    <a:cubicBezTo>
                      <a:pt x="7323" y="9435"/>
                      <a:pt x="9436" y="7322"/>
                      <a:pt x="9436" y="4717"/>
                    </a:cubicBezTo>
                    <a:cubicBezTo>
                      <a:pt x="9436" y="2112"/>
                      <a:pt x="7323" y="1"/>
                      <a:pt x="4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495825" y="2247675"/>
                <a:ext cx="171156" cy="60687"/>
              </a:xfrm>
              <a:custGeom>
                <a:avLst/>
                <a:gdLst/>
                <a:ahLst/>
                <a:cxnLst/>
                <a:rect l="l" t="t" r="r" b="b"/>
                <a:pathLst>
                  <a:path w="4002" h="1419" extrusionOk="0">
                    <a:moveTo>
                      <a:pt x="3260" y="1"/>
                    </a:moveTo>
                    <a:cubicBezTo>
                      <a:pt x="2056" y="1"/>
                      <a:pt x="886" y="462"/>
                      <a:pt x="1" y="1304"/>
                    </a:cubicBezTo>
                    <a:cubicBezTo>
                      <a:pt x="359" y="1377"/>
                      <a:pt x="723" y="1418"/>
                      <a:pt x="1096" y="1418"/>
                    </a:cubicBezTo>
                    <a:cubicBezTo>
                      <a:pt x="1154" y="1418"/>
                      <a:pt x="1212" y="1417"/>
                      <a:pt x="1270" y="1415"/>
                    </a:cubicBezTo>
                    <a:cubicBezTo>
                      <a:pt x="1899" y="1393"/>
                      <a:pt x="2531" y="1221"/>
                      <a:pt x="3075" y="851"/>
                    </a:cubicBezTo>
                    <a:cubicBezTo>
                      <a:pt x="3118" y="822"/>
                      <a:pt x="3159" y="792"/>
                      <a:pt x="3200" y="762"/>
                    </a:cubicBezTo>
                    <a:cubicBezTo>
                      <a:pt x="3213" y="753"/>
                      <a:pt x="3249" y="725"/>
                      <a:pt x="3275" y="705"/>
                    </a:cubicBezTo>
                    <a:cubicBezTo>
                      <a:pt x="3302" y="686"/>
                      <a:pt x="3339" y="655"/>
                      <a:pt x="3350" y="647"/>
                    </a:cubicBezTo>
                    <a:cubicBezTo>
                      <a:pt x="3399" y="606"/>
                      <a:pt x="3449" y="565"/>
                      <a:pt x="3497" y="523"/>
                    </a:cubicBezTo>
                    <a:cubicBezTo>
                      <a:pt x="3670" y="374"/>
                      <a:pt x="3838" y="220"/>
                      <a:pt x="4001" y="59"/>
                    </a:cubicBezTo>
                    <a:cubicBezTo>
                      <a:pt x="3754" y="20"/>
                      <a:pt x="3506"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470379" y="2510307"/>
                <a:ext cx="355056" cy="140962"/>
              </a:xfrm>
              <a:custGeom>
                <a:avLst/>
                <a:gdLst/>
                <a:ahLst/>
                <a:cxnLst/>
                <a:rect l="l" t="t" r="r" b="b"/>
                <a:pathLst>
                  <a:path w="8302" h="3296" extrusionOk="0">
                    <a:moveTo>
                      <a:pt x="7707" y="1"/>
                    </a:moveTo>
                    <a:cubicBezTo>
                      <a:pt x="7660" y="1"/>
                      <a:pt x="7613" y="2"/>
                      <a:pt x="7566" y="6"/>
                    </a:cubicBezTo>
                    <a:lnTo>
                      <a:pt x="7543" y="13"/>
                    </a:lnTo>
                    <a:cubicBezTo>
                      <a:pt x="7474" y="32"/>
                      <a:pt x="7407" y="49"/>
                      <a:pt x="7339" y="70"/>
                    </a:cubicBezTo>
                    <a:cubicBezTo>
                      <a:pt x="7274" y="91"/>
                      <a:pt x="7256" y="97"/>
                      <a:pt x="7258" y="97"/>
                    </a:cubicBezTo>
                    <a:cubicBezTo>
                      <a:pt x="7261" y="97"/>
                      <a:pt x="7288" y="89"/>
                      <a:pt x="7304" y="82"/>
                    </a:cubicBezTo>
                    <a:lnTo>
                      <a:pt x="7304" y="82"/>
                    </a:lnTo>
                    <a:cubicBezTo>
                      <a:pt x="6825" y="302"/>
                      <a:pt x="6581" y="526"/>
                      <a:pt x="6220" y="871"/>
                    </a:cubicBezTo>
                    <a:cubicBezTo>
                      <a:pt x="5871" y="1203"/>
                      <a:pt x="5513" y="1545"/>
                      <a:pt x="5089" y="1779"/>
                    </a:cubicBezTo>
                    <a:cubicBezTo>
                      <a:pt x="4666" y="2012"/>
                      <a:pt x="4232" y="2105"/>
                      <a:pt x="3790" y="2105"/>
                    </a:cubicBezTo>
                    <a:cubicBezTo>
                      <a:pt x="3410" y="2105"/>
                      <a:pt x="3025" y="2037"/>
                      <a:pt x="2637" y="1931"/>
                    </a:cubicBezTo>
                    <a:cubicBezTo>
                      <a:pt x="1924" y="1735"/>
                      <a:pt x="1239" y="1457"/>
                      <a:pt x="511" y="1318"/>
                    </a:cubicBezTo>
                    <a:lnTo>
                      <a:pt x="481" y="1312"/>
                    </a:lnTo>
                    <a:lnTo>
                      <a:pt x="473" y="1312"/>
                    </a:lnTo>
                    <a:cubicBezTo>
                      <a:pt x="428" y="1308"/>
                      <a:pt x="383" y="1303"/>
                      <a:pt x="337" y="1301"/>
                    </a:cubicBezTo>
                    <a:cubicBezTo>
                      <a:pt x="285" y="1297"/>
                      <a:pt x="233" y="1295"/>
                      <a:pt x="181" y="1295"/>
                    </a:cubicBezTo>
                    <a:cubicBezTo>
                      <a:pt x="162" y="1295"/>
                      <a:pt x="142" y="1296"/>
                      <a:pt x="123" y="1296"/>
                    </a:cubicBezTo>
                    <a:cubicBezTo>
                      <a:pt x="90" y="1297"/>
                      <a:pt x="52" y="1304"/>
                      <a:pt x="18" y="1304"/>
                    </a:cubicBezTo>
                    <a:cubicBezTo>
                      <a:pt x="12" y="1304"/>
                      <a:pt x="6" y="1304"/>
                      <a:pt x="1" y="1304"/>
                    </a:cubicBezTo>
                    <a:lnTo>
                      <a:pt x="1" y="1304"/>
                    </a:lnTo>
                    <a:cubicBezTo>
                      <a:pt x="879" y="2543"/>
                      <a:pt x="2317" y="3296"/>
                      <a:pt x="3849" y="3296"/>
                    </a:cubicBezTo>
                    <a:cubicBezTo>
                      <a:pt x="4262" y="3296"/>
                      <a:pt x="4682" y="3241"/>
                      <a:pt x="5099" y="3127"/>
                    </a:cubicBezTo>
                    <a:cubicBezTo>
                      <a:pt x="6649" y="2701"/>
                      <a:pt x="7805" y="1552"/>
                      <a:pt x="8302" y="144"/>
                    </a:cubicBezTo>
                    <a:cubicBezTo>
                      <a:pt x="8288" y="137"/>
                      <a:pt x="8274" y="131"/>
                      <a:pt x="8260" y="126"/>
                    </a:cubicBezTo>
                    <a:cubicBezTo>
                      <a:pt x="8251" y="122"/>
                      <a:pt x="8156" y="87"/>
                      <a:pt x="8138" y="82"/>
                    </a:cubicBezTo>
                    <a:cubicBezTo>
                      <a:pt x="8086" y="65"/>
                      <a:pt x="8033" y="49"/>
                      <a:pt x="7980" y="36"/>
                    </a:cubicBezTo>
                    <a:cubicBezTo>
                      <a:pt x="7966" y="33"/>
                      <a:pt x="7892" y="18"/>
                      <a:pt x="7854" y="10"/>
                    </a:cubicBezTo>
                    <a:cubicBezTo>
                      <a:pt x="7815" y="8"/>
                      <a:pt x="7745" y="1"/>
                      <a:pt x="7748" y="1"/>
                    </a:cubicBezTo>
                    <a:cubicBezTo>
                      <a:pt x="7735" y="1"/>
                      <a:pt x="7721" y="1"/>
                      <a:pt x="7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503395" y="2313836"/>
                <a:ext cx="243433" cy="172781"/>
              </a:xfrm>
              <a:custGeom>
                <a:avLst/>
                <a:gdLst/>
                <a:ahLst/>
                <a:cxnLst/>
                <a:rect l="l" t="t" r="r" b="b"/>
                <a:pathLst>
                  <a:path w="5692" h="4040" extrusionOk="0">
                    <a:moveTo>
                      <a:pt x="3250" y="1"/>
                    </a:moveTo>
                    <a:cubicBezTo>
                      <a:pt x="2952" y="1"/>
                      <a:pt x="2640" y="42"/>
                      <a:pt x="2327" y="128"/>
                    </a:cubicBezTo>
                    <a:cubicBezTo>
                      <a:pt x="914" y="515"/>
                      <a:pt x="1" y="1677"/>
                      <a:pt x="287" y="2722"/>
                    </a:cubicBezTo>
                    <a:cubicBezTo>
                      <a:pt x="511" y="3536"/>
                      <a:pt x="1396" y="4039"/>
                      <a:pt x="2444" y="4039"/>
                    </a:cubicBezTo>
                    <a:cubicBezTo>
                      <a:pt x="2742" y="4039"/>
                      <a:pt x="3053" y="3999"/>
                      <a:pt x="3365" y="3913"/>
                    </a:cubicBezTo>
                    <a:cubicBezTo>
                      <a:pt x="4779" y="3525"/>
                      <a:pt x="5692" y="2364"/>
                      <a:pt x="5404" y="1319"/>
                    </a:cubicBezTo>
                    <a:cubicBezTo>
                      <a:pt x="5182" y="504"/>
                      <a:pt x="4297" y="1"/>
                      <a:pt x="3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515669" y="2370160"/>
                <a:ext cx="223075" cy="119492"/>
              </a:xfrm>
              <a:custGeom>
                <a:avLst/>
                <a:gdLst/>
                <a:ahLst/>
                <a:cxnLst/>
                <a:rect l="l" t="t" r="r" b="b"/>
                <a:pathLst>
                  <a:path w="5216" h="2794" extrusionOk="0">
                    <a:moveTo>
                      <a:pt x="5118" y="0"/>
                    </a:moveTo>
                    <a:lnTo>
                      <a:pt x="5118" y="0"/>
                    </a:lnTo>
                    <a:cubicBezTo>
                      <a:pt x="5180" y="296"/>
                      <a:pt x="5158" y="604"/>
                      <a:pt x="5053" y="887"/>
                    </a:cubicBezTo>
                    <a:cubicBezTo>
                      <a:pt x="4951" y="1168"/>
                      <a:pt x="4783" y="1419"/>
                      <a:pt x="4581" y="1636"/>
                    </a:cubicBezTo>
                    <a:cubicBezTo>
                      <a:pt x="4172" y="2069"/>
                      <a:pt x="3631" y="2364"/>
                      <a:pt x="3058" y="2522"/>
                    </a:cubicBezTo>
                    <a:cubicBezTo>
                      <a:pt x="2756" y="2605"/>
                      <a:pt x="2442" y="2650"/>
                      <a:pt x="2128" y="2650"/>
                    </a:cubicBezTo>
                    <a:cubicBezTo>
                      <a:pt x="1848" y="2650"/>
                      <a:pt x="1568" y="2614"/>
                      <a:pt x="1298" y="2536"/>
                    </a:cubicBezTo>
                    <a:cubicBezTo>
                      <a:pt x="1014" y="2453"/>
                      <a:pt x="740" y="2323"/>
                      <a:pt x="510" y="2133"/>
                    </a:cubicBezTo>
                    <a:cubicBezTo>
                      <a:pt x="275" y="1943"/>
                      <a:pt x="99" y="1690"/>
                      <a:pt x="1" y="1404"/>
                    </a:cubicBezTo>
                    <a:lnTo>
                      <a:pt x="1" y="1404"/>
                    </a:lnTo>
                    <a:cubicBezTo>
                      <a:pt x="66" y="1702"/>
                      <a:pt x="233" y="1978"/>
                      <a:pt x="461" y="2189"/>
                    </a:cubicBezTo>
                    <a:cubicBezTo>
                      <a:pt x="688" y="2400"/>
                      <a:pt x="968" y="2553"/>
                      <a:pt x="1263" y="2650"/>
                    </a:cubicBezTo>
                    <a:cubicBezTo>
                      <a:pt x="1558" y="2749"/>
                      <a:pt x="1870" y="2791"/>
                      <a:pt x="2179" y="2794"/>
                    </a:cubicBezTo>
                    <a:cubicBezTo>
                      <a:pt x="2804" y="2793"/>
                      <a:pt x="3417" y="2625"/>
                      <a:pt x="3954" y="2307"/>
                    </a:cubicBezTo>
                    <a:cubicBezTo>
                      <a:pt x="4219" y="2146"/>
                      <a:pt x="4466" y="1951"/>
                      <a:pt x="4669" y="1715"/>
                    </a:cubicBezTo>
                    <a:cubicBezTo>
                      <a:pt x="4873" y="1482"/>
                      <a:pt x="5037" y="1207"/>
                      <a:pt x="5124" y="910"/>
                    </a:cubicBezTo>
                    <a:cubicBezTo>
                      <a:pt x="5212" y="612"/>
                      <a:pt x="5215" y="290"/>
                      <a:pt x="5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520416" y="2484219"/>
                <a:ext cx="16551" cy="33230"/>
              </a:xfrm>
              <a:custGeom>
                <a:avLst/>
                <a:gdLst/>
                <a:ahLst/>
                <a:cxnLst/>
                <a:rect l="l" t="t" r="r" b="b"/>
                <a:pathLst>
                  <a:path w="387" h="777" extrusionOk="0">
                    <a:moveTo>
                      <a:pt x="324" y="0"/>
                    </a:moveTo>
                    <a:cubicBezTo>
                      <a:pt x="306" y="0"/>
                      <a:pt x="288" y="10"/>
                      <a:pt x="278" y="31"/>
                    </a:cubicBezTo>
                    <a:lnTo>
                      <a:pt x="11" y="707"/>
                    </a:lnTo>
                    <a:cubicBezTo>
                      <a:pt x="1" y="734"/>
                      <a:pt x="13" y="763"/>
                      <a:pt x="40" y="774"/>
                    </a:cubicBezTo>
                    <a:cubicBezTo>
                      <a:pt x="46" y="776"/>
                      <a:pt x="53" y="777"/>
                      <a:pt x="59" y="777"/>
                    </a:cubicBezTo>
                    <a:cubicBezTo>
                      <a:pt x="64" y="777"/>
                      <a:pt x="68" y="776"/>
                      <a:pt x="73" y="775"/>
                    </a:cubicBezTo>
                    <a:cubicBezTo>
                      <a:pt x="88" y="771"/>
                      <a:pt x="101" y="760"/>
                      <a:pt x="106" y="744"/>
                    </a:cubicBezTo>
                    <a:lnTo>
                      <a:pt x="373" y="68"/>
                    </a:lnTo>
                    <a:cubicBezTo>
                      <a:pt x="387" y="29"/>
                      <a:pt x="355"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581659" y="2505004"/>
                <a:ext cx="8511" cy="37721"/>
              </a:xfrm>
              <a:custGeom>
                <a:avLst/>
                <a:gdLst/>
                <a:ahLst/>
                <a:cxnLst/>
                <a:rect l="l" t="t" r="r" b="b"/>
                <a:pathLst>
                  <a:path w="199" h="882" extrusionOk="0">
                    <a:moveTo>
                      <a:pt x="142" y="0"/>
                    </a:moveTo>
                    <a:cubicBezTo>
                      <a:pt x="118" y="0"/>
                      <a:pt x="95" y="15"/>
                      <a:pt x="92" y="46"/>
                    </a:cubicBezTo>
                    <a:lnTo>
                      <a:pt x="4" y="824"/>
                    </a:lnTo>
                    <a:cubicBezTo>
                      <a:pt x="0" y="856"/>
                      <a:pt x="25" y="882"/>
                      <a:pt x="54" y="882"/>
                    </a:cubicBezTo>
                    <a:cubicBezTo>
                      <a:pt x="59" y="882"/>
                      <a:pt x="63" y="881"/>
                      <a:pt x="68" y="880"/>
                    </a:cubicBezTo>
                    <a:cubicBezTo>
                      <a:pt x="88" y="874"/>
                      <a:pt x="103" y="856"/>
                      <a:pt x="106" y="836"/>
                    </a:cubicBezTo>
                    <a:lnTo>
                      <a:pt x="194" y="58"/>
                    </a:lnTo>
                    <a:cubicBezTo>
                      <a:pt x="199" y="21"/>
                      <a:pt x="170"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740410" y="2424217"/>
                <a:ext cx="30536" cy="23522"/>
              </a:xfrm>
              <a:custGeom>
                <a:avLst/>
                <a:gdLst/>
                <a:ahLst/>
                <a:cxnLst/>
                <a:rect l="l" t="t" r="r" b="b"/>
                <a:pathLst>
                  <a:path w="714" h="550" extrusionOk="0">
                    <a:moveTo>
                      <a:pt x="74" y="1"/>
                    </a:moveTo>
                    <a:cubicBezTo>
                      <a:pt x="32" y="1"/>
                      <a:pt x="1" y="59"/>
                      <a:pt x="43" y="93"/>
                    </a:cubicBezTo>
                    <a:lnTo>
                      <a:pt x="618" y="538"/>
                    </a:lnTo>
                    <a:cubicBezTo>
                      <a:pt x="627" y="546"/>
                      <a:pt x="638" y="550"/>
                      <a:pt x="649" y="550"/>
                    </a:cubicBezTo>
                    <a:cubicBezTo>
                      <a:pt x="654" y="550"/>
                      <a:pt x="658" y="549"/>
                      <a:pt x="663" y="548"/>
                    </a:cubicBezTo>
                    <a:cubicBezTo>
                      <a:pt x="703" y="536"/>
                      <a:pt x="714" y="484"/>
                      <a:pt x="681" y="458"/>
                    </a:cubicBezTo>
                    <a:lnTo>
                      <a:pt x="106" y="12"/>
                    </a:lnTo>
                    <a:cubicBezTo>
                      <a:pt x="95" y="4"/>
                      <a:pt x="85"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9"/>
              <p:cNvSpPr/>
              <p:nvPr/>
            </p:nvSpPr>
            <p:spPr>
              <a:xfrm>
                <a:off x="2705384" y="2469508"/>
                <a:ext cx="25660" cy="31049"/>
              </a:xfrm>
              <a:custGeom>
                <a:avLst/>
                <a:gdLst/>
                <a:ahLst/>
                <a:cxnLst/>
                <a:rect l="l" t="t" r="r" b="b"/>
                <a:pathLst>
                  <a:path w="600" h="726" extrusionOk="0">
                    <a:moveTo>
                      <a:pt x="71" y="1"/>
                    </a:moveTo>
                    <a:cubicBezTo>
                      <a:pt x="34" y="1"/>
                      <a:pt x="1" y="43"/>
                      <a:pt x="28" y="81"/>
                    </a:cubicBezTo>
                    <a:lnTo>
                      <a:pt x="501" y="706"/>
                    </a:lnTo>
                    <a:cubicBezTo>
                      <a:pt x="511" y="719"/>
                      <a:pt x="526" y="726"/>
                      <a:pt x="542" y="726"/>
                    </a:cubicBezTo>
                    <a:cubicBezTo>
                      <a:pt x="546" y="726"/>
                      <a:pt x="550" y="725"/>
                      <a:pt x="555" y="724"/>
                    </a:cubicBezTo>
                    <a:cubicBezTo>
                      <a:pt x="561" y="722"/>
                      <a:pt x="566" y="720"/>
                      <a:pt x="572" y="716"/>
                    </a:cubicBezTo>
                    <a:cubicBezTo>
                      <a:pt x="594" y="699"/>
                      <a:pt x="599" y="667"/>
                      <a:pt x="582" y="644"/>
                    </a:cubicBezTo>
                    <a:lnTo>
                      <a:pt x="109" y="20"/>
                    </a:lnTo>
                    <a:cubicBezTo>
                      <a:pt x="98" y="6"/>
                      <a:pt x="84" y="1"/>
                      <a:pt x="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9"/>
              <p:cNvSpPr/>
              <p:nvPr/>
            </p:nvSpPr>
            <p:spPr>
              <a:xfrm>
                <a:off x="2646109" y="2501198"/>
                <a:ext cx="13985" cy="37336"/>
              </a:xfrm>
              <a:custGeom>
                <a:avLst/>
                <a:gdLst/>
                <a:ahLst/>
                <a:cxnLst/>
                <a:rect l="l" t="t" r="r" b="b"/>
                <a:pathLst>
                  <a:path w="327" h="873" extrusionOk="0">
                    <a:moveTo>
                      <a:pt x="60" y="1"/>
                    </a:moveTo>
                    <a:cubicBezTo>
                      <a:pt x="30" y="1"/>
                      <a:pt x="0" y="25"/>
                      <a:pt x="9" y="64"/>
                    </a:cubicBezTo>
                    <a:lnTo>
                      <a:pt x="221" y="836"/>
                    </a:lnTo>
                    <a:cubicBezTo>
                      <a:pt x="227" y="858"/>
                      <a:pt x="248" y="873"/>
                      <a:pt x="270" y="873"/>
                    </a:cubicBezTo>
                    <a:cubicBezTo>
                      <a:pt x="275" y="873"/>
                      <a:pt x="279" y="872"/>
                      <a:pt x="284" y="871"/>
                    </a:cubicBezTo>
                    <a:cubicBezTo>
                      <a:pt x="310" y="863"/>
                      <a:pt x="326" y="836"/>
                      <a:pt x="319" y="809"/>
                    </a:cubicBezTo>
                    <a:lnTo>
                      <a:pt x="107" y="38"/>
                    </a:lnTo>
                    <a:cubicBezTo>
                      <a:pt x="99" y="12"/>
                      <a:pt x="80"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 name="Google Shape;1262;p49"/>
          <p:cNvGrpSpPr/>
          <p:nvPr/>
        </p:nvGrpSpPr>
        <p:grpSpPr>
          <a:xfrm>
            <a:off x="5631796" y="1107387"/>
            <a:ext cx="2494620" cy="3366879"/>
            <a:chOff x="9495544" y="2112959"/>
            <a:chExt cx="1119969" cy="1511574"/>
          </a:xfrm>
        </p:grpSpPr>
        <p:sp>
          <p:nvSpPr>
            <p:cNvPr id="1263" name="Google Shape;1263;p49"/>
            <p:cNvSpPr/>
            <p:nvPr/>
          </p:nvSpPr>
          <p:spPr>
            <a:xfrm rot="-1049999">
              <a:off x="9680998" y="2194371"/>
              <a:ext cx="749062" cy="1348751"/>
            </a:xfrm>
            <a:custGeom>
              <a:avLst/>
              <a:gdLst/>
              <a:ahLst/>
              <a:cxnLst/>
              <a:rect l="l" t="t" r="r" b="b"/>
              <a:pathLst>
                <a:path w="29963" h="53951" extrusionOk="0">
                  <a:moveTo>
                    <a:pt x="26481" y="0"/>
                  </a:moveTo>
                  <a:cubicBezTo>
                    <a:pt x="25921" y="0"/>
                    <a:pt x="25395" y="354"/>
                    <a:pt x="25207" y="912"/>
                  </a:cubicBezTo>
                  <a:lnTo>
                    <a:pt x="25160" y="1209"/>
                  </a:lnTo>
                  <a:lnTo>
                    <a:pt x="24789" y="1084"/>
                  </a:lnTo>
                  <a:cubicBezTo>
                    <a:pt x="24765" y="1076"/>
                    <a:pt x="24742" y="1072"/>
                    <a:pt x="24718" y="1072"/>
                  </a:cubicBezTo>
                  <a:cubicBezTo>
                    <a:pt x="24627" y="1072"/>
                    <a:pt x="24542" y="1129"/>
                    <a:pt x="24512" y="1221"/>
                  </a:cubicBezTo>
                  <a:cubicBezTo>
                    <a:pt x="24472" y="1335"/>
                    <a:pt x="24534" y="1459"/>
                    <a:pt x="24648" y="1498"/>
                  </a:cubicBezTo>
                  <a:lnTo>
                    <a:pt x="25091" y="1647"/>
                  </a:lnTo>
                  <a:lnTo>
                    <a:pt x="24976" y="2370"/>
                  </a:lnTo>
                  <a:lnTo>
                    <a:pt x="24455" y="2195"/>
                  </a:lnTo>
                  <a:cubicBezTo>
                    <a:pt x="24432" y="2187"/>
                    <a:pt x="24409" y="2183"/>
                    <a:pt x="24386" y="2183"/>
                  </a:cubicBezTo>
                  <a:cubicBezTo>
                    <a:pt x="24295" y="2183"/>
                    <a:pt x="24209" y="2240"/>
                    <a:pt x="24179" y="2331"/>
                  </a:cubicBezTo>
                  <a:cubicBezTo>
                    <a:pt x="24140" y="2446"/>
                    <a:pt x="24202" y="2569"/>
                    <a:pt x="24316" y="2608"/>
                  </a:cubicBezTo>
                  <a:lnTo>
                    <a:pt x="24907" y="2808"/>
                  </a:lnTo>
                  <a:lnTo>
                    <a:pt x="24784" y="3588"/>
                  </a:lnTo>
                  <a:lnTo>
                    <a:pt x="24149" y="3374"/>
                  </a:lnTo>
                  <a:cubicBezTo>
                    <a:pt x="24126" y="3366"/>
                    <a:pt x="24102" y="3362"/>
                    <a:pt x="24079" y="3362"/>
                  </a:cubicBezTo>
                  <a:cubicBezTo>
                    <a:pt x="23988" y="3362"/>
                    <a:pt x="23904" y="3419"/>
                    <a:pt x="23872" y="3510"/>
                  </a:cubicBezTo>
                  <a:cubicBezTo>
                    <a:pt x="23834" y="3625"/>
                    <a:pt x="23896" y="3748"/>
                    <a:pt x="24010" y="3787"/>
                  </a:cubicBezTo>
                  <a:lnTo>
                    <a:pt x="24715" y="4025"/>
                  </a:lnTo>
                  <a:lnTo>
                    <a:pt x="24397" y="6038"/>
                  </a:lnTo>
                  <a:lnTo>
                    <a:pt x="24406" y="6042"/>
                  </a:lnTo>
                  <a:lnTo>
                    <a:pt x="19243" y="21333"/>
                  </a:lnTo>
                  <a:cubicBezTo>
                    <a:pt x="19152" y="21319"/>
                    <a:pt x="19059" y="21306"/>
                    <a:pt x="18967" y="21295"/>
                  </a:cubicBezTo>
                  <a:cubicBezTo>
                    <a:pt x="18896" y="21286"/>
                    <a:pt x="18825" y="21278"/>
                    <a:pt x="18755" y="21271"/>
                  </a:cubicBezTo>
                  <a:cubicBezTo>
                    <a:pt x="18716" y="21267"/>
                    <a:pt x="18679" y="21264"/>
                    <a:pt x="18641" y="21261"/>
                  </a:cubicBezTo>
                  <a:cubicBezTo>
                    <a:pt x="18568" y="21254"/>
                    <a:pt x="18495" y="21249"/>
                    <a:pt x="18422" y="21245"/>
                  </a:cubicBezTo>
                  <a:lnTo>
                    <a:pt x="18409" y="21244"/>
                  </a:lnTo>
                  <a:cubicBezTo>
                    <a:pt x="18223" y="21232"/>
                    <a:pt x="18036" y="21227"/>
                    <a:pt x="17850" y="21227"/>
                  </a:cubicBezTo>
                  <a:cubicBezTo>
                    <a:pt x="17813" y="21227"/>
                    <a:pt x="17776" y="21227"/>
                    <a:pt x="17737" y="21228"/>
                  </a:cubicBezTo>
                  <a:cubicBezTo>
                    <a:pt x="17550" y="21230"/>
                    <a:pt x="17364" y="21238"/>
                    <a:pt x="17178" y="21252"/>
                  </a:cubicBezTo>
                  <a:cubicBezTo>
                    <a:pt x="17140" y="21254"/>
                    <a:pt x="17103" y="21257"/>
                    <a:pt x="17067" y="21261"/>
                  </a:cubicBezTo>
                  <a:cubicBezTo>
                    <a:pt x="16770" y="21287"/>
                    <a:pt x="16476" y="21327"/>
                    <a:pt x="16185" y="21381"/>
                  </a:cubicBezTo>
                  <a:cubicBezTo>
                    <a:pt x="16148" y="21387"/>
                    <a:pt x="16112" y="21395"/>
                    <a:pt x="16076" y="21402"/>
                  </a:cubicBezTo>
                  <a:cubicBezTo>
                    <a:pt x="12959" y="22022"/>
                    <a:pt x="10250" y="24245"/>
                    <a:pt x="9160" y="27471"/>
                  </a:cubicBezTo>
                  <a:cubicBezTo>
                    <a:pt x="8936" y="28133"/>
                    <a:pt x="8790" y="28817"/>
                    <a:pt x="8720" y="29512"/>
                  </a:cubicBezTo>
                  <a:cubicBezTo>
                    <a:pt x="8708" y="29643"/>
                    <a:pt x="8697" y="29773"/>
                    <a:pt x="8690" y="29903"/>
                  </a:cubicBezTo>
                  <a:lnTo>
                    <a:pt x="8667" y="29869"/>
                  </a:lnTo>
                  <a:lnTo>
                    <a:pt x="8667" y="29869"/>
                  </a:lnTo>
                  <a:cubicBezTo>
                    <a:pt x="8667" y="29869"/>
                    <a:pt x="8670" y="29919"/>
                    <a:pt x="8669" y="30007"/>
                  </a:cubicBezTo>
                  <a:lnTo>
                    <a:pt x="8669" y="30034"/>
                  </a:lnTo>
                  <a:cubicBezTo>
                    <a:pt x="8669" y="30067"/>
                    <a:pt x="8668" y="30104"/>
                    <a:pt x="8667" y="30146"/>
                  </a:cubicBezTo>
                  <a:lnTo>
                    <a:pt x="8667" y="30156"/>
                  </a:lnTo>
                  <a:cubicBezTo>
                    <a:pt x="8653" y="30490"/>
                    <a:pt x="8599" y="30821"/>
                    <a:pt x="8508" y="31143"/>
                  </a:cubicBezTo>
                  <a:cubicBezTo>
                    <a:pt x="8502" y="31159"/>
                    <a:pt x="8498" y="31174"/>
                    <a:pt x="8494" y="31189"/>
                  </a:cubicBezTo>
                  <a:cubicBezTo>
                    <a:pt x="8471" y="31263"/>
                    <a:pt x="8445" y="31338"/>
                    <a:pt x="8416" y="31413"/>
                  </a:cubicBezTo>
                  <a:cubicBezTo>
                    <a:pt x="8404" y="31443"/>
                    <a:pt x="8393" y="31471"/>
                    <a:pt x="8381" y="31501"/>
                  </a:cubicBezTo>
                  <a:cubicBezTo>
                    <a:pt x="8365" y="31540"/>
                    <a:pt x="8348" y="31577"/>
                    <a:pt x="8330" y="31615"/>
                  </a:cubicBezTo>
                  <a:cubicBezTo>
                    <a:pt x="8322" y="31631"/>
                    <a:pt x="8315" y="31647"/>
                    <a:pt x="8306" y="31663"/>
                  </a:cubicBezTo>
                  <a:cubicBezTo>
                    <a:pt x="8291" y="31696"/>
                    <a:pt x="8272" y="31729"/>
                    <a:pt x="8254" y="31763"/>
                  </a:cubicBezTo>
                  <a:cubicBezTo>
                    <a:pt x="8242" y="31788"/>
                    <a:pt x="8228" y="31812"/>
                    <a:pt x="8214" y="31835"/>
                  </a:cubicBezTo>
                  <a:cubicBezTo>
                    <a:pt x="8199" y="31860"/>
                    <a:pt x="8186" y="31882"/>
                    <a:pt x="8171" y="31906"/>
                  </a:cubicBezTo>
                  <a:cubicBezTo>
                    <a:pt x="8037" y="32121"/>
                    <a:pt x="7869" y="32311"/>
                    <a:pt x="7672" y="32471"/>
                  </a:cubicBezTo>
                  <a:cubicBezTo>
                    <a:pt x="7245" y="32669"/>
                    <a:pt x="6832" y="32891"/>
                    <a:pt x="6431" y="33138"/>
                  </a:cubicBezTo>
                  <a:cubicBezTo>
                    <a:pt x="6384" y="33168"/>
                    <a:pt x="6336" y="33199"/>
                    <a:pt x="6288" y="33228"/>
                  </a:cubicBezTo>
                  <a:cubicBezTo>
                    <a:pt x="6266" y="33242"/>
                    <a:pt x="6245" y="33256"/>
                    <a:pt x="6223" y="33271"/>
                  </a:cubicBezTo>
                  <a:cubicBezTo>
                    <a:pt x="6134" y="33327"/>
                    <a:pt x="6047" y="33386"/>
                    <a:pt x="5961" y="33447"/>
                  </a:cubicBezTo>
                  <a:cubicBezTo>
                    <a:pt x="5929" y="33468"/>
                    <a:pt x="5897" y="33490"/>
                    <a:pt x="5865" y="33513"/>
                  </a:cubicBezTo>
                  <a:cubicBezTo>
                    <a:pt x="5780" y="33573"/>
                    <a:pt x="5696" y="33634"/>
                    <a:pt x="5612" y="33697"/>
                  </a:cubicBezTo>
                  <a:cubicBezTo>
                    <a:pt x="5592" y="33713"/>
                    <a:pt x="5572" y="33728"/>
                    <a:pt x="5551" y="33742"/>
                  </a:cubicBezTo>
                  <a:cubicBezTo>
                    <a:pt x="3922" y="34980"/>
                    <a:pt x="2659" y="36655"/>
                    <a:pt x="1978" y="38673"/>
                  </a:cubicBezTo>
                  <a:cubicBezTo>
                    <a:pt x="1" y="44521"/>
                    <a:pt x="3661" y="51038"/>
                    <a:pt x="10151" y="53229"/>
                  </a:cubicBezTo>
                  <a:cubicBezTo>
                    <a:pt x="11601" y="53719"/>
                    <a:pt x="13070" y="53951"/>
                    <a:pt x="14499" y="53951"/>
                  </a:cubicBezTo>
                  <a:cubicBezTo>
                    <a:pt x="19463" y="53951"/>
                    <a:pt x="23943" y="51149"/>
                    <a:pt x="25476" y="46608"/>
                  </a:cubicBezTo>
                  <a:cubicBezTo>
                    <a:pt x="26434" y="43771"/>
                    <a:pt x="26066" y="40777"/>
                    <a:pt x="24691" y="38195"/>
                  </a:cubicBezTo>
                  <a:cubicBezTo>
                    <a:pt x="24371" y="36832"/>
                    <a:pt x="25483" y="35547"/>
                    <a:pt x="25483" y="35547"/>
                  </a:cubicBezTo>
                  <a:lnTo>
                    <a:pt x="25483" y="35547"/>
                  </a:lnTo>
                  <a:lnTo>
                    <a:pt x="25458" y="35556"/>
                  </a:lnTo>
                  <a:cubicBezTo>
                    <a:pt x="25921" y="34872"/>
                    <a:pt x="26289" y="34128"/>
                    <a:pt x="26553" y="33344"/>
                  </a:cubicBezTo>
                  <a:cubicBezTo>
                    <a:pt x="28002" y="29055"/>
                    <a:pt x="26100" y="24443"/>
                    <a:pt x="22256" y="22349"/>
                  </a:cubicBezTo>
                  <a:lnTo>
                    <a:pt x="27466" y="6919"/>
                  </a:lnTo>
                  <a:lnTo>
                    <a:pt x="28244" y="5216"/>
                  </a:lnTo>
                  <a:lnTo>
                    <a:pt x="29005" y="5472"/>
                  </a:lnTo>
                  <a:cubicBezTo>
                    <a:pt x="29028" y="5480"/>
                    <a:pt x="29052" y="5484"/>
                    <a:pt x="29075" y="5484"/>
                  </a:cubicBezTo>
                  <a:cubicBezTo>
                    <a:pt x="29166" y="5484"/>
                    <a:pt x="29250" y="5427"/>
                    <a:pt x="29282" y="5336"/>
                  </a:cubicBezTo>
                  <a:cubicBezTo>
                    <a:pt x="29320" y="5221"/>
                    <a:pt x="29258" y="5098"/>
                    <a:pt x="29144" y="5059"/>
                  </a:cubicBezTo>
                  <a:lnTo>
                    <a:pt x="28427" y="4817"/>
                  </a:lnTo>
                  <a:lnTo>
                    <a:pt x="28753" y="4105"/>
                  </a:lnTo>
                  <a:lnTo>
                    <a:pt x="29311" y="4293"/>
                  </a:lnTo>
                  <a:cubicBezTo>
                    <a:pt x="29335" y="4301"/>
                    <a:pt x="29358" y="4305"/>
                    <a:pt x="29382" y="4305"/>
                  </a:cubicBezTo>
                  <a:cubicBezTo>
                    <a:pt x="29472" y="4305"/>
                    <a:pt x="29557" y="4248"/>
                    <a:pt x="29588" y="4157"/>
                  </a:cubicBezTo>
                  <a:cubicBezTo>
                    <a:pt x="29626" y="4042"/>
                    <a:pt x="29565" y="3919"/>
                    <a:pt x="29451" y="3880"/>
                  </a:cubicBezTo>
                  <a:lnTo>
                    <a:pt x="28936" y="3706"/>
                  </a:lnTo>
                  <a:lnTo>
                    <a:pt x="29237" y="3046"/>
                  </a:lnTo>
                  <a:lnTo>
                    <a:pt x="29643" y="3183"/>
                  </a:lnTo>
                  <a:cubicBezTo>
                    <a:pt x="29667" y="3192"/>
                    <a:pt x="29692" y="3196"/>
                    <a:pt x="29716" y="3196"/>
                  </a:cubicBezTo>
                  <a:cubicBezTo>
                    <a:pt x="29808" y="3196"/>
                    <a:pt x="29893" y="3139"/>
                    <a:pt x="29924" y="3047"/>
                  </a:cubicBezTo>
                  <a:cubicBezTo>
                    <a:pt x="29963" y="2931"/>
                    <a:pt x="29900" y="2807"/>
                    <a:pt x="29784" y="2769"/>
                  </a:cubicBezTo>
                  <a:lnTo>
                    <a:pt x="29783" y="2770"/>
                  </a:lnTo>
                  <a:lnTo>
                    <a:pt x="29419" y="2647"/>
                  </a:lnTo>
                  <a:lnTo>
                    <a:pt x="29542" y="2377"/>
                  </a:lnTo>
                  <a:cubicBezTo>
                    <a:pt x="29778" y="1677"/>
                    <a:pt x="29400" y="912"/>
                    <a:pt x="28700" y="676"/>
                  </a:cubicBezTo>
                  <a:lnTo>
                    <a:pt x="26907" y="71"/>
                  </a:lnTo>
                  <a:cubicBezTo>
                    <a:pt x="26766" y="23"/>
                    <a:pt x="26622" y="0"/>
                    <a:pt x="26481"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49"/>
            <p:cNvGrpSpPr/>
            <p:nvPr/>
          </p:nvGrpSpPr>
          <p:grpSpPr>
            <a:xfrm rot="-138577">
              <a:off x="9808448" y="2135996"/>
              <a:ext cx="632183" cy="1393142"/>
              <a:chOff x="741925" y="1767800"/>
              <a:chExt cx="632175" cy="1393125"/>
            </a:xfrm>
          </p:grpSpPr>
          <p:sp>
            <p:nvSpPr>
              <p:cNvPr id="1265" name="Google Shape;1265;p49"/>
              <p:cNvSpPr/>
              <p:nvPr/>
            </p:nvSpPr>
            <p:spPr>
              <a:xfrm>
                <a:off x="1045225" y="1806325"/>
                <a:ext cx="38500" cy="12475"/>
              </a:xfrm>
              <a:custGeom>
                <a:avLst/>
                <a:gdLst/>
                <a:ahLst/>
                <a:cxnLst/>
                <a:rect l="l" t="t" r="r" b="b"/>
                <a:pathLst>
                  <a:path w="1540" h="499" extrusionOk="0">
                    <a:moveTo>
                      <a:pt x="226" y="0"/>
                    </a:moveTo>
                    <a:cubicBezTo>
                      <a:pt x="111" y="0"/>
                      <a:pt x="14" y="90"/>
                      <a:pt x="7" y="206"/>
                    </a:cubicBezTo>
                    <a:cubicBezTo>
                      <a:pt x="0" y="326"/>
                      <a:pt x="92" y="429"/>
                      <a:pt x="212" y="437"/>
                    </a:cubicBezTo>
                    <a:lnTo>
                      <a:pt x="1302" y="499"/>
                    </a:lnTo>
                    <a:cubicBezTo>
                      <a:pt x="1306" y="499"/>
                      <a:pt x="1310" y="499"/>
                      <a:pt x="1314" y="499"/>
                    </a:cubicBezTo>
                    <a:cubicBezTo>
                      <a:pt x="1429" y="499"/>
                      <a:pt x="1526" y="409"/>
                      <a:pt x="1533" y="293"/>
                    </a:cubicBezTo>
                    <a:cubicBezTo>
                      <a:pt x="1539" y="173"/>
                      <a:pt x="1448" y="70"/>
                      <a:pt x="1327" y="63"/>
                    </a:cubicBezTo>
                    <a:lnTo>
                      <a:pt x="238" y="0"/>
                    </a:lnTo>
                    <a:cubicBezTo>
                      <a:pt x="234" y="0"/>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1044550" y="1835325"/>
                <a:ext cx="38500" cy="12475"/>
              </a:xfrm>
              <a:custGeom>
                <a:avLst/>
                <a:gdLst/>
                <a:ahLst/>
                <a:cxnLst/>
                <a:rect l="l" t="t" r="r" b="b"/>
                <a:pathLst>
                  <a:path w="1540" h="499" extrusionOk="0">
                    <a:moveTo>
                      <a:pt x="225" y="0"/>
                    </a:moveTo>
                    <a:cubicBezTo>
                      <a:pt x="110" y="0"/>
                      <a:pt x="14" y="90"/>
                      <a:pt x="8" y="206"/>
                    </a:cubicBezTo>
                    <a:cubicBezTo>
                      <a:pt x="1" y="326"/>
                      <a:pt x="93" y="428"/>
                      <a:pt x="214" y="436"/>
                    </a:cubicBezTo>
                    <a:lnTo>
                      <a:pt x="1303" y="498"/>
                    </a:lnTo>
                    <a:cubicBezTo>
                      <a:pt x="1307" y="499"/>
                      <a:pt x="1311" y="499"/>
                      <a:pt x="1315" y="499"/>
                    </a:cubicBezTo>
                    <a:cubicBezTo>
                      <a:pt x="1430" y="499"/>
                      <a:pt x="1526" y="408"/>
                      <a:pt x="1533" y="293"/>
                    </a:cubicBezTo>
                    <a:cubicBezTo>
                      <a:pt x="1540" y="173"/>
                      <a:pt x="1448" y="70"/>
                      <a:pt x="1328" y="62"/>
                    </a:cubicBezTo>
                    <a:lnTo>
                      <a:pt x="238" y="0"/>
                    </a:lnTo>
                    <a:cubicBezTo>
                      <a:pt x="234" y="0"/>
                      <a:pt x="22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45000" y="1865750"/>
                <a:ext cx="38500" cy="12500"/>
              </a:xfrm>
              <a:custGeom>
                <a:avLst/>
                <a:gdLst/>
                <a:ahLst/>
                <a:cxnLst/>
                <a:rect l="l" t="t" r="r" b="b"/>
                <a:pathLst>
                  <a:path w="1540" h="500" extrusionOk="0">
                    <a:moveTo>
                      <a:pt x="226" y="1"/>
                    </a:moveTo>
                    <a:cubicBezTo>
                      <a:pt x="111" y="1"/>
                      <a:pt x="14" y="90"/>
                      <a:pt x="7" y="206"/>
                    </a:cubicBezTo>
                    <a:cubicBezTo>
                      <a:pt x="1" y="327"/>
                      <a:pt x="92" y="430"/>
                      <a:pt x="213" y="437"/>
                    </a:cubicBezTo>
                    <a:lnTo>
                      <a:pt x="1302" y="499"/>
                    </a:lnTo>
                    <a:cubicBezTo>
                      <a:pt x="1306" y="499"/>
                      <a:pt x="1310" y="499"/>
                      <a:pt x="1314" y="499"/>
                    </a:cubicBezTo>
                    <a:cubicBezTo>
                      <a:pt x="1429" y="499"/>
                      <a:pt x="1526" y="410"/>
                      <a:pt x="1533" y="294"/>
                    </a:cubicBezTo>
                    <a:cubicBezTo>
                      <a:pt x="1540" y="173"/>
                      <a:pt x="1448" y="70"/>
                      <a:pt x="1328" y="64"/>
                    </a:cubicBezTo>
                    <a:lnTo>
                      <a:pt x="238" y="1"/>
                    </a:lnTo>
                    <a:cubicBezTo>
                      <a:pt x="234" y="1"/>
                      <a:pt x="230"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1149550" y="1812275"/>
                <a:ext cx="38475" cy="12500"/>
              </a:xfrm>
              <a:custGeom>
                <a:avLst/>
                <a:gdLst/>
                <a:ahLst/>
                <a:cxnLst/>
                <a:rect l="l" t="t" r="r" b="b"/>
                <a:pathLst>
                  <a:path w="1539" h="500" extrusionOk="0">
                    <a:moveTo>
                      <a:pt x="225" y="1"/>
                    </a:moveTo>
                    <a:cubicBezTo>
                      <a:pt x="110" y="1"/>
                      <a:pt x="14" y="90"/>
                      <a:pt x="6" y="206"/>
                    </a:cubicBezTo>
                    <a:cubicBezTo>
                      <a:pt x="0" y="326"/>
                      <a:pt x="93" y="430"/>
                      <a:pt x="213" y="437"/>
                    </a:cubicBezTo>
                    <a:lnTo>
                      <a:pt x="1303" y="499"/>
                    </a:lnTo>
                    <a:cubicBezTo>
                      <a:pt x="1307" y="499"/>
                      <a:pt x="1310" y="499"/>
                      <a:pt x="1314" y="499"/>
                    </a:cubicBezTo>
                    <a:cubicBezTo>
                      <a:pt x="1429" y="499"/>
                      <a:pt x="1525" y="410"/>
                      <a:pt x="1532" y="293"/>
                    </a:cubicBezTo>
                    <a:cubicBezTo>
                      <a:pt x="1539" y="173"/>
                      <a:pt x="1447" y="70"/>
                      <a:pt x="1327" y="64"/>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1148900" y="1841250"/>
                <a:ext cx="38500" cy="12500"/>
              </a:xfrm>
              <a:custGeom>
                <a:avLst/>
                <a:gdLst/>
                <a:ahLst/>
                <a:cxnLst/>
                <a:rect l="l" t="t" r="r" b="b"/>
                <a:pathLst>
                  <a:path w="1540" h="500" extrusionOk="0">
                    <a:moveTo>
                      <a:pt x="226" y="0"/>
                    </a:moveTo>
                    <a:cubicBezTo>
                      <a:pt x="111" y="0"/>
                      <a:pt x="14" y="90"/>
                      <a:pt x="7" y="206"/>
                    </a:cubicBezTo>
                    <a:cubicBezTo>
                      <a:pt x="0" y="326"/>
                      <a:pt x="93" y="430"/>
                      <a:pt x="213" y="437"/>
                    </a:cubicBezTo>
                    <a:lnTo>
                      <a:pt x="1302" y="499"/>
                    </a:lnTo>
                    <a:cubicBezTo>
                      <a:pt x="1307" y="499"/>
                      <a:pt x="1311" y="499"/>
                      <a:pt x="1316" y="499"/>
                    </a:cubicBezTo>
                    <a:cubicBezTo>
                      <a:pt x="1430" y="499"/>
                      <a:pt x="1526" y="409"/>
                      <a:pt x="1533" y="293"/>
                    </a:cubicBezTo>
                    <a:cubicBezTo>
                      <a:pt x="1539" y="173"/>
                      <a:pt x="1448" y="70"/>
                      <a:pt x="1328" y="64"/>
                    </a:cubicBezTo>
                    <a:lnTo>
                      <a:pt x="238" y="1"/>
                    </a:lnTo>
                    <a:cubicBezTo>
                      <a:pt x="234" y="1"/>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1149350" y="1871700"/>
                <a:ext cx="38475" cy="12500"/>
              </a:xfrm>
              <a:custGeom>
                <a:avLst/>
                <a:gdLst/>
                <a:ahLst/>
                <a:cxnLst/>
                <a:rect l="l" t="t" r="r" b="b"/>
                <a:pathLst>
                  <a:path w="1539" h="500" extrusionOk="0">
                    <a:moveTo>
                      <a:pt x="225" y="1"/>
                    </a:moveTo>
                    <a:cubicBezTo>
                      <a:pt x="110" y="1"/>
                      <a:pt x="13" y="90"/>
                      <a:pt x="7" y="207"/>
                    </a:cubicBezTo>
                    <a:cubicBezTo>
                      <a:pt x="1" y="327"/>
                      <a:pt x="92" y="430"/>
                      <a:pt x="212" y="438"/>
                    </a:cubicBezTo>
                    <a:lnTo>
                      <a:pt x="1302" y="499"/>
                    </a:lnTo>
                    <a:cubicBezTo>
                      <a:pt x="1306" y="499"/>
                      <a:pt x="1310" y="500"/>
                      <a:pt x="1314" y="500"/>
                    </a:cubicBezTo>
                    <a:cubicBezTo>
                      <a:pt x="1429" y="500"/>
                      <a:pt x="1526" y="410"/>
                      <a:pt x="1532" y="294"/>
                    </a:cubicBezTo>
                    <a:cubicBezTo>
                      <a:pt x="1538" y="174"/>
                      <a:pt x="1447" y="70"/>
                      <a:pt x="1327" y="63"/>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741925" y="2329650"/>
                <a:ext cx="632175" cy="831275"/>
              </a:xfrm>
              <a:custGeom>
                <a:avLst/>
                <a:gdLst/>
                <a:ahLst/>
                <a:cxnLst/>
                <a:rect l="l" t="t" r="r" b="b"/>
                <a:pathLst>
                  <a:path w="25287" h="33251" extrusionOk="0">
                    <a:moveTo>
                      <a:pt x="13460" y="1"/>
                    </a:moveTo>
                    <a:cubicBezTo>
                      <a:pt x="8631" y="1"/>
                      <a:pt x="4585" y="3774"/>
                      <a:pt x="4305" y="8657"/>
                    </a:cubicBezTo>
                    <a:cubicBezTo>
                      <a:pt x="4257" y="9485"/>
                      <a:pt x="4322" y="10315"/>
                      <a:pt x="4498" y="11126"/>
                    </a:cubicBezTo>
                    <a:lnTo>
                      <a:pt x="4466" y="11099"/>
                    </a:lnTo>
                    <a:lnTo>
                      <a:pt x="4466" y="11099"/>
                    </a:lnTo>
                    <a:cubicBezTo>
                      <a:pt x="4466" y="11100"/>
                      <a:pt x="5024" y="12727"/>
                      <a:pt x="4197" y="13874"/>
                    </a:cubicBezTo>
                    <a:cubicBezTo>
                      <a:pt x="1972" y="15754"/>
                      <a:pt x="522" y="18386"/>
                      <a:pt x="353" y="21365"/>
                    </a:cubicBezTo>
                    <a:cubicBezTo>
                      <a:pt x="1" y="27526"/>
                      <a:pt x="5260" y="32838"/>
                      <a:pt x="12098" y="33228"/>
                    </a:cubicBezTo>
                    <a:cubicBezTo>
                      <a:pt x="12365" y="33243"/>
                      <a:pt x="12630" y="33251"/>
                      <a:pt x="12893" y="33251"/>
                    </a:cubicBezTo>
                    <a:cubicBezTo>
                      <a:pt x="19383" y="33251"/>
                      <a:pt x="24779" y="28699"/>
                      <a:pt x="25116" y="22777"/>
                    </a:cubicBezTo>
                    <a:cubicBezTo>
                      <a:pt x="25287" y="19787"/>
                      <a:pt x="24136" y="16997"/>
                      <a:pt x="22126" y="14873"/>
                    </a:cubicBezTo>
                    <a:cubicBezTo>
                      <a:pt x="21457" y="13644"/>
                      <a:pt x="22188" y="12111"/>
                      <a:pt x="22188" y="12110"/>
                    </a:cubicBezTo>
                    <a:lnTo>
                      <a:pt x="22188" y="12110"/>
                    </a:lnTo>
                    <a:lnTo>
                      <a:pt x="22165" y="12125"/>
                    </a:lnTo>
                    <a:cubicBezTo>
                      <a:pt x="22429" y="11342"/>
                      <a:pt x="22587" y="10528"/>
                      <a:pt x="22634" y="9702"/>
                    </a:cubicBezTo>
                    <a:cubicBezTo>
                      <a:pt x="22922" y="4642"/>
                      <a:pt x="19054" y="304"/>
                      <a:pt x="13993" y="16"/>
                    </a:cubicBezTo>
                    <a:cubicBezTo>
                      <a:pt x="13814" y="6"/>
                      <a:pt x="13637" y="1"/>
                      <a:pt x="1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763325" y="2359450"/>
                <a:ext cx="590075" cy="781800"/>
              </a:xfrm>
              <a:custGeom>
                <a:avLst/>
                <a:gdLst/>
                <a:ahLst/>
                <a:cxnLst/>
                <a:rect l="l" t="t" r="r" b="b"/>
                <a:pathLst>
                  <a:path w="23603" h="31272" extrusionOk="0">
                    <a:moveTo>
                      <a:pt x="12578" y="503"/>
                    </a:moveTo>
                    <a:cubicBezTo>
                      <a:pt x="12731" y="503"/>
                      <a:pt x="12885" y="507"/>
                      <a:pt x="13040" y="516"/>
                    </a:cubicBezTo>
                    <a:cubicBezTo>
                      <a:pt x="17516" y="771"/>
                      <a:pt x="20947" y="4672"/>
                      <a:pt x="20688" y="9209"/>
                    </a:cubicBezTo>
                    <a:cubicBezTo>
                      <a:pt x="20645" y="9950"/>
                      <a:pt x="20506" y="10682"/>
                      <a:pt x="20271" y="11386"/>
                    </a:cubicBezTo>
                    <a:lnTo>
                      <a:pt x="20194" y="11617"/>
                    </a:lnTo>
                    <a:cubicBezTo>
                      <a:pt x="20180" y="11653"/>
                      <a:pt x="20168" y="11693"/>
                      <a:pt x="20154" y="11736"/>
                    </a:cubicBezTo>
                    <a:lnTo>
                      <a:pt x="20032" y="12099"/>
                    </a:lnTo>
                    <a:lnTo>
                      <a:pt x="20032" y="12099"/>
                    </a:lnTo>
                    <a:lnTo>
                      <a:pt x="20060" y="12079"/>
                    </a:lnTo>
                    <a:lnTo>
                      <a:pt x="20060" y="12079"/>
                    </a:lnTo>
                    <a:cubicBezTo>
                      <a:pt x="19932" y="12636"/>
                      <a:pt x="19872" y="13422"/>
                      <a:pt x="20251" y="14127"/>
                    </a:cubicBezTo>
                    <a:lnTo>
                      <a:pt x="20265" y="14156"/>
                    </a:lnTo>
                    <a:lnTo>
                      <a:pt x="20288" y="14180"/>
                    </a:lnTo>
                    <a:cubicBezTo>
                      <a:pt x="22150" y="16174"/>
                      <a:pt x="23094" y="18705"/>
                      <a:pt x="22946" y="21306"/>
                    </a:cubicBezTo>
                    <a:cubicBezTo>
                      <a:pt x="22641" y="26648"/>
                      <a:pt x="17805" y="30769"/>
                      <a:pt x="12012" y="30769"/>
                    </a:cubicBezTo>
                    <a:cubicBezTo>
                      <a:pt x="11781" y="30769"/>
                      <a:pt x="11549" y="30763"/>
                      <a:pt x="11315" y="30750"/>
                    </a:cubicBezTo>
                    <a:cubicBezTo>
                      <a:pt x="5219" y="30402"/>
                      <a:pt x="516" y="25599"/>
                      <a:pt x="834" y="20044"/>
                    </a:cubicBezTo>
                    <a:cubicBezTo>
                      <a:pt x="981" y="17455"/>
                      <a:pt x="2199" y="15054"/>
                      <a:pt x="4262" y="13286"/>
                    </a:cubicBezTo>
                    <a:lnTo>
                      <a:pt x="4286" y="13267"/>
                    </a:lnTo>
                    <a:lnTo>
                      <a:pt x="4304" y="13242"/>
                    </a:lnTo>
                    <a:cubicBezTo>
                      <a:pt x="4775" y="12580"/>
                      <a:pt x="4805" y="11778"/>
                      <a:pt x="4741" y="11204"/>
                    </a:cubicBezTo>
                    <a:lnTo>
                      <a:pt x="4741" y="11204"/>
                    </a:lnTo>
                    <a:lnTo>
                      <a:pt x="4777" y="11235"/>
                    </a:lnTo>
                    <a:lnTo>
                      <a:pt x="4622" y="10501"/>
                    </a:lnTo>
                    <a:cubicBezTo>
                      <a:pt x="4467" y="9773"/>
                      <a:pt x="4410" y="9027"/>
                      <a:pt x="4453" y="8284"/>
                    </a:cubicBezTo>
                    <a:cubicBezTo>
                      <a:pt x="4702" y="3903"/>
                      <a:pt x="8302" y="503"/>
                      <a:pt x="12578" y="503"/>
                    </a:cubicBezTo>
                    <a:close/>
                    <a:moveTo>
                      <a:pt x="12579" y="1"/>
                    </a:moveTo>
                    <a:cubicBezTo>
                      <a:pt x="8038" y="1"/>
                      <a:pt x="4217" y="3607"/>
                      <a:pt x="3952" y="8255"/>
                    </a:cubicBezTo>
                    <a:cubicBezTo>
                      <a:pt x="3920" y="8805"/>
                      <a:pt x="3940" y="9357"/>
                      <a:pt x="4010" y="9904"/>
                    </a:cubicBezTo>
                    <a:lnTo>
                      <a:pt x="4109" y="10609"/>
                    </a:lnTo>
                    <a:cubicBezTo>
                      <a:pt x="4113" y="10623"/>
                      <a:pt x="4558" y="11985"/>
                      <a:pt x="3912" y="12927"/>
                    </a:cubicBezTo>
                    <a:cubicBezTo>
                      <a:pt x="1758" y="14781"/>
                      <a:pt x="488" y="17298"/>
                      <a:pt x="332" y="20016"/>
                    </a:cubicBezTo>
                    <a:cubicBezTo>
                      <a:pt x="0" y="25847"/>
                      <a:pt x="4915" y="30887"/>
                      <a:pt x="11286" y="31251"/>
                    </a:cubicBezTo>
                    <a:cubicBezTo>
                      <a:pt x="11530" y="31265"/>
                      <a:pt x="11772" y="31272"/>
                      <a:pt x="12013" y="31272"/>
                    </a:cubicBezTo>
                    <a:cubicBezTo>
                      <a:pt x="18069" y="31272"/>
                      <a:pt x="23127" y="26942"/>
                      <a:pt x="23447" y="21335"/>
                    </a:cubicBezTo>
                    <a:cubicBezTo>
                      <a:pt x="23603" y="18606"/>
                      <a:pt x="22621" y="15954"/>
                      <a:pt x="20678" y="13862"/>
                    </a:cubicBezTo>
                    <a:cubicBezTo>
                      <a:pt x="20162" y="12856"/>
                      <a:pt x="20751" y="11572"/>
                      <a:pt x="20756" y="11559"/>
                    </a:cubicBezTo>
                    <a:lnTo>
                      <a:pt x="20946" y="10860"/>
                    </a:lnTo>
                    <a:cubicBezTo>
                      <a:pt x="21076" y="10328"/>
                      <a:pt x="21158" y="9785"/>
                      <a:pt x="21189" y="9238"/>
                    </a:cubicBezTo>
                    <a:cubicBezTo>
                      <a:pt x="21464" y="4424"/>
                      <a:pt x="17821" y="286"/>
                      <a:pt x="13068" y="15"/>
                    </a:cubicBezTo>
                    <a:cubicBezTo>
                      <a:pt x="12904" y="5"/>
                      <a:pt x="12741" y="1"/>
                      <a:pt x="1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1034100" y="1879550"/>
                <a:ext cx="122750" cy="764050"/>
              </a:xfrm>
              <a:custGeom>
                <a:avLst/>
                <a:gdLst/>
                <a:ahLst/>
                <a:cxnLst/>
                <a:rect l="l" t="t" r="r" b="b"/>
                <a:pathLst>
                  <a:path w="4910" h="30562" extrusionOk="0">
                    <a:moveTo>
                      <a:pt x="1736" y="0"/>
                    </a:moveTo>
                    <a:lnTo>
                      <a:pt x="1" y="30379"/>
                    </a:lnTo>
                    <a:lnTo>
                      <a:pt x="3174" y="30561"/>
                    </a:lnTo>
                    <a:lnTo>
                      <a:pt x="4910" y="181"/>
                    </a:lnTo>
                    <a:lnTo>
                      <a:pt x="1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964675" y="2627300"/>
                <a:ext cx="200025" cy="190725"/>
              </a:xfrm>
              <a:custGeom>
                <a:avLst/>
                <a:gdLst/>
                <a:ahLst/>
                <a:cxnLst/>
                <a:rect l="l" t="t" r="r" b="b"/>
                <a:pathLst>
                  <a:path w="8001" h="7629" extrusionOk="0">
                    <a:moveTo>
                      <a:pt x="4186" y="1"/>
                    </a:moveTo>
                    <a:cubicBezTo>
                      <a:pt x="3210" y="1"/>
                      <a:pt x="2234" y="373"/>
                      <a:pt x="1490" y="1118"/>
                    </a:cubicBezTo>
                    <a:cubicBezTo>
                      <a:pt x="0" y="2607"/>
                      <a:pt x="0" y="5022"/>
                      <a:pt x="1490" y="6512"/>
                    </a:cubicBezTo>
                    <a:cubicBezTo>
                      <a:pt x="2205" y="7227"/>
                      <a:pt x="3176" y="7628"/>
                      <a:pt x="4186" y="7628"/>
                    </a:cubicBezTo>
                    <a:cubicBezTo>
                      <a:pt x="5199" y="7628"/>
                      <a:pt x="6168" y="7227"/>
                      <a:pt x="6883" y="6512"/>
                    </a:cubicBezTo>
                    <a:cubicBezTo>
                      <a:pt x="7598" y="5797"/>
                      <a:pt x="8001" y="4826"/>
                      <a:pt x="8001" y="3815"/>
                    </a:cubicBezTo>
                    <a:cubicBezTo>
                      <a:pt x="8001" y="2803"/>
                      <a:pt x="7598" y="1833"/>
                      <a:pt x="6883" y="1118"/>
                    </a:cubicBezTo>
                    <a:cubicBezTo>
                      <a:pt x="6139" y="373"/>
                      <a:pt x="5163"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1060100" y="1767800"/>
                <a:ext cx="115300" cy="164900"/>
              </a:xfrm>
              <a:custGeom>
                <a:avLst/>
                <a:gdLst/>
                <a:ahLst/>
                <a:cxnLst/>
                <a:rect l="l" t="t" r="r" b="b"/>
                <a:pathLst>
                  <a:path w="4612" h="6596" extrusionOk="0">
                    <a:moveTo>
                      <a:pt x="1341" y="1"/>
                    </a:moveTo>
                    <a:cubicBezTo>
                      <a:pt x="636" y="1"/>
                      <a:pt x="41" y="555"/>
                      <a:pt x="0" y="1267"/>
                    </a:cubicBezTo>
                    <a:lnTo>
                      <a:pt x="580" y="6423"/>
                    </a:lnTo>
                    <a:lnTo>
                      <a:pt x="3749" y="6595"/>
                    </a:lnTo>
                    <a:lnTo>
                      <a:pt x="4569" y="1528"/>
                    </a:lnTo>
                    <a:cubicBezTo>
                      <a:pt x="4611" y="790"/>
                      <a:pt x="4043" y="153"/>
                      <a:pt x="3306" y="111"/>
                    </a:cubicBezTo>
                    <a:lnTo>
                      <a:pt x="1417" y="3"/>
                    </a:lnTo>
                    <a:cubicBezTo>
                      <a:pt x="1391" y="1"/>
                      <a:pt x="1366" y="1"/>
                      <a:pt x="1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1086400" y="1802550"/>
                <a:ext cx="24025" cy="95400"/>
              </a:xfrm>
              <a:custGeom>
                <a:avLst/>
                <a:gdLst/>
                <a:ahLst/>
                <a:cxnLst/>
                <a:rect l="l" t="t" r="r" b="b"/>
                <a:pathLst>
                  <a:path w="961" h="3816" extrusionOk="0">
                    <a:moveTo>
                      <a:pt x="568" y="1"/>
                    </a:moveTo>
                    <a:cubicBezTo>
                      <a:pt x="367" y="1"/>
                      <a:pt x="199" y="158"/>
                      <a:pt x="187" y="361"/>
                    </a:cubicBezTo>
                    <a:lnTo>
                      <a:pt x="12" y="3412"/>
                    </a:lnTo>
                    <a:cubicBezTo>
                      <a:pt x="1" y="3622"/>
                      <a:pt x="161" y="3803"/>
                      <a:pt x="372" y="3815"/>
                    </a:cubicBezTo>
                    <a:cubicBezTo>
                      <a:pt x="379" y="3816"/>
                      <a:pt x="385" y="3816"/>
                      <a:pt x="392" y="3816"/>
                    </a:cubicBezTo>
                    <a:cubicBezTo>
                      <a:pt x="593" y="3816"/>
                      <a:pt x="762" y="3660"/>
                      <a:pt x="774" y="3456"/>
                    </a:cubicBezTo>
                    <a:lnTo>
                      <a:pt x="949" y="405"/>
                    </a:lnTo>
                    <a:cubicBezTo>
                      <a:pt x="961" y="194"/>
                      <a:pt x="800" y="14"/>
                      <a:pt x="589" y="1"/>
                    </a:cubicBezTo>
                    <a:cubicBezTo>
                      <a:pt x="582" y="1"/>
                      <a:pt x="575"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1123200" y="1804650"/>
                <a:ext cx="24000" cy="95425"/>
              </a:xfrm>
              <a:custGeom>
                <a:avLst/>
                <a:gdLst/>
                <a:ahLst/>
                <a:cxnLst/>
                <a:rect l="l" t="t" r="r" b="b"/>
                <a:pathLst>
                  <a:path w="960" h="3817" extrusionOk="0">
                    <a:moveTo>
                      <a:pt x="567" y="1"/>
                    </a:moveTo>
                    <a:cubicBezTo>
                      <a:pt x="366" y="1"/>
                      <a:pt x="198" y="158"/>
                      <a:pt x="186" y="360"/>
                    </a:cubicBezTo>
                    <a:lnTo>
                      <a:pt x="11" y="3412"/>
                    </a:lnTo>
                    <a:cubicBezTo>
                      <a:pt x="0" y="3622"/>
                      <a:pt x="161" y="3802"/>
                      <a:pt x="371" y="3816"/>
                    </a:cubicBezTo>
                    <a:cubicBezTo>
                      <a:pt x="377" y="3816"/>
                      <a:pt x="384" y="3816"/>
                      <a:pt x="391" y="3816"/>
                    </a:cubicBezTo>
                    <a:cubicBezTo>
                      <a:pt x="593" y="3816"/>
                      <a:pt x="762" y="3660"/>
                      <a:pt x="774" y="3456"/>
                    </a:cubicBezTo>
                    <a:lnTo>
                      <a:pt x="948" y="405"/>
                    </a:lnTo>
                    <a:cubicBezTo>
                      <a:pt x="959" y="194"/>
                      <a:pt x="800" y="14"/>
                      <a:pt x="589" y="1"/>
                    </a:cubicBezTo>
                    <a:cubicBezTo>
                      <a:pt x="582" y="1"/>
                      <a:pt x="57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57525" y="2949500"/>
                <a:ext cx="194750" cy="52225"/>
              </a:xfrm>
              <a:custGeom>
                <a:avLst/>
                <a:gdLst/>
                <a:ahLst/>
                <a:cxnLst/>
                <a:rect l="l" t="t" r="r" b="b"/>
                <a:pathLst>
                  <a:path w="7790" h="2089" extrusionOk="0">
                    <a:moveTo>
                      <a:pt x="899" y="0"/>
                    </a:moveTo>
                    <a:cubicBezTo>
                      <a:pt x="439" y="0"/>
                      <a:pt x="54" y="359"/>
                      <a:pt x="26" y="823"/>
                    </a:cubicBezTo>
                    <a:cubicBezTo>
                      <a:pt x="1" y="1304"/>
                      <a:pt x="368" y="1716"/>
                      <a:pt x="849" y="1745"/>
                    </a:cubicBezTo>
                    <a:lnTo>
                      <a:pt x="6842" y="2087"/>
                    </a:lnTo>
                    <a:cubicBezTo>
                      <a:pt x="6858" y="2088"/>
                      <a:pt x="6874" y="2089"/>
                      <a:pt x="6890" y="2089"/>
                    </a:cubicBezTo>
                    <a:cubicBezTo>
                      <a:pt x="7350" y="2089"/>
                      <a:pt x="7736" y="1730"/>
                      <a:pt x="7764" y="1265"/>
                    </a:cubicBezTo>
                    <a:cubicBezTo>
                      <a:pt x="7790" y="784"/>
                      <a:pt x="7422" y="372"/>
                      <a:pt x="6941" y="343"/>
                    </a:cubicBezTo>
                    <a:lnTo>
                      <a:pt x="948" y="2"/>
                    </a:lnTo>
                    <a:cubicBezTo>
                      <a:pt x="931" y="1"/>
                      <a:pt x="915"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08025" y="2662225"/>
                <a:ext cx="120950" cy="120975"/>
              </a:xfrm>
              <a:custGeom>
                <a:avLst/>
                <a:gdLst/>
                <a:ahLst/>
                <a:cxnLst/>
                <a:rect l="l" t="t" r="r" b="b"/>
                <a:pathLst>
                  <a:path w="4838" h="4839" extrusionOk="0">
                    <a:moveTo>
                      <a:pt x="2417" y="1"/>
                    </a:moveTo>
                    <a:cubicBezTo>
                      <a:pt x="1246" y="1"/>
                      <a:pt x="252" y="841"/>
                      <a:pt x="42" y="1977"/>
                    </a:cubicBezTo>
                    <a:cubicBezTo>
                      <a:pt x="33" y="2023"/>
                      <a:pt x="25" y="2070"/>
                      <a:pt x="20" y="2118"/>
                    </a:cubicBezTo>
                    <a:cubicBezTo>
                      <a:pt x="20" y="2122"/>
                      <a:pt x="19" y="2128"/>
                      <a:pt x="18" y="2133"/>
                    </a:cubicBezTo>
                    <a:cubicBezTo>
                      <a:pt x="12" y="2182"/>
                      <a:pt x="7" y="2231"/>
                      <a:pt x="5" y="2282"/>
                    </a:cubicBezTo>
                    <a:cubicBezTo>
                      <a:pt x="2" y="2325"/>
                      <a:pt x="1" y="2368"/>
                      <a:pt x="1" y="2411"/>
                    </a:cubicBezTo>
                    <a:lnTo>
                      <a:pt x="1" y="2428"/>
                    </a:lnTo>
                    <a:cubicBezTo>
                      <a:pt x="1" y="2466"/>
                      <a:pt x="2" y="2503"/>
                      <a:pt x="3" y="2541"/>
                    </a:cubicBezTo>
                    <a:lnTo>
                      <a:pt x="3" y="2547"/>
                    </a:lnTo>
                    <a:cubicBezTo>
                      <a:pt x="8" y="2630"/>
                      <a:pt x="17" y="2713"/>
                      <a:pt x="29" y="2795"/>
                    </a:cubicBezTo>
                    <a:cubicBezTo>
                      <a:pt x="201" y="3896"/>
                      <a:pt x="1122" y="4768"/>
                      <a:pt x="2281" y="4834"/>
                    </a:cubicBezTo>
                    <a:cubicBezTo>
                      <a:pt x="2329" y="4837"/>
                      <a:pt x="2376" y="4838"/>
                      <a:pt x="2423" y="4838"/>
                    </a:cubicBezTo>
                    <a:cubicBezTo>
                      <a:pt x="3522" y="4838"/>
                      <a:pt x="4466" y="4095"/>
                      <a:pt x="4750" y="3064"/>
                    </a:cubicBezTo>
                    <a:lnTo>
                      <a:pt x="4751" y="3064"/>
                    </a:lnTo>
                    <a:cubicBezTo>
                      <a:pt x="4773" y="2984"/>
                      <a:pt x="4791" y="2902"/>
                      <a:pt x="4804" y="2821"/>
                    </a:cubicBezTo>
                    <a:cubicBezTo>
                      <a:pt x="4804" y="2818"/>
                      <a:pt x="4805" y="2816"/>
                      <a:pt x="4805" y="2815"/>
                    </a:cubicBezTo>
                    <a:cubicBezTo>
                      <a:pt x="4812" y="2778"/>
                      <a:pt x="4816" y="2741"/>
                      <a:pt x="4821" y="2702"/>
                    </a:cubicBezTo>
                    <a:cubicBezTo>
                      <a:pt x="4821" y="2697"/>
                      <a:pt x="4822" y="2692"/>
                      <a:pt x="4823" y="2685"/>
                    </a:cubicBezTo>
                    <a:cubicBezTo>
                      <a:pt x="4828" y="2644"/>
                      <a:pt x="4832" y="2600"/>
                      <a:pt x="4834" y="2558"/>
                    </a:cubicBezTo>
                    <a:cubicBezTo>
                      <a:pt x="4837" y="2507"/>
                      <a:pt x="4837" y="2457"/>
                      <a:pt x="4837" y="2408"/>
                    </a:cubicBezTo>
                    <a:lnTo>
                      <a:pt x="4837" y="2394"/>
                    </a:lnTo>
                    <a:cubicBezTo>
                      <a:pt x="4825" y="1132"/>
                      <a:pt x="3836" y="78"/>
                      <a:pt x="2557" y="5"/>
                    </a:cubicBezTo>
                    <a:cubicBezTo>
                      <a:pt x="2510" y="2"/>
                      <a:pt x="2463" y="1"/>
                      <a:pt x="2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9"/>
              <p:cNvSpPr/>
              <p:nvPr/>
            </p:nvSpPr>
            <p:spPr>
              <a:xfrm>
                <a:off x="1025975" y="2680175"/>
                <a:ext cx="85075" cy="85075"/>
              </a:xfrm>
              <a:custGeom>
                <a:avLst/>
                <a:gdLst/>
                <a:ahLst/>
                <a:cxnLst/>
                <a:rect l="l" t="t" r="r" b="b"/>
                <a:pathLst>
                  <a:path w="3403" h="3403" extrusionOk="0">
                    <a:moveTo>
                      <a:pt x="1700" y="1"/>
                    </a:moveTo>
                    <a:cubicBezTo>
                      <a:pt x="889" y="1"/>
                      <a:pt x="181" y="580"/>
                      <a:pt x="31" y="1391"/>
                    </a:cubicBezTo>
                    <a:cubicBezTo>
                      <a:pt x="24" y="1424"/>
                      <a:pt x="19" y="1457"/>
                      <a:pt x="15" y="1490"/>
                    </a:cubicBezTo>
                    <a:cubicBezTo>
                      <a:pt x="15" y="1493"/>
                      <a:pt x="14" y="1496"/>
                      <a:pt x="14" y="1500"/>
                    </a:cubicBezTo>
                    <a:cubicBezTo>
                      <a:pt x="9" y="1534"/>
                      <a:pt x="6" y="1569"/>
                      <a:pt x="4" y="1604"/>
                    </a:cubicBezTo>
                    <a:cubicBezTo>
                      <a:pt x="2" y="1635"/>
                      <a:pt x="2" y="1665"/>
                      <a:pt x="1" y="1695"/>
                    </a:cubicBezTo>
                    <a:lnTo>
                      <a:pt x="1" y="1708"/>
                    </a:lnTo>
                    <a:cubicBezTo>
                      <a:pt x="1" y="1734"/>
                      <a:pt x="1" y="1761"/>
                      <a:pt x="3" y="1788"/>
                    </a:cubicBezTo>
                    <a:lnTo>
                      <a:pt x="3" y="1792"/>
                    </a:lnTo>
                    <a:cubicBezTo>
                      <a:pt x="6" y="1850"/>
                      <a:pt x="13" y="1909"/>
                      <a:pt x="21" y="1966"/>
                    </a:cubicBezTo>
                    <a:cubicBezTo>
                      <a:pt x="146" y="2757"/>
                      <a:pt x="805" y="3354"/>
                      <a:pt x="1605" y="3400"/>
                    </a:cubicBezTo>
                    <a:cubicBezTo>
                      <a:pt x="1637" y="3402"/>
                      <a:pt x="1670" y="3403"/>
                      <a:pt x="1703" y="3403"/>
                    </a:cubicBezTo>
                    <a:cubicBezTo>
                      <a:pt x="2462" y="3403"/>
                      <a:pt x="3135" y="2896"/>
                      <a:pt x="3340" y="2156"/>
                    </a:cubicBezTo>
                    <a:lnTo>
                      <a:pt x="3340" y="2155"/>
                    </a:lnTo>
                    <a:cubicBezTo>
                      <a:pt x="3356" y="2098"/>
                      <a:pt x="3369" y="2041"/>
                      <a:pt x="3379" y="1983"/>
                    </a:cubicBezTo>
                    <a:lnTo>
                      <a:pt x="3379" y="1979"/>
                    </a:lnTo>
                    <a:cubicBezTo>
                      <a:pt x="3383" y="1954"/>
                      <a:pt x="3387" y="1927"/>
                      <a:pt x="3390" y="1900"/>
                    </a:cubicBezTo>
                    <a:cubicBezTo>
                      <a:pt x="3390" y="1896"/>
                      <a:pt x="3391" y="1893"/>
                      <a:pt x="3391" y="1889"/>
                    </a:cubicBezTo>
                    <a:cubicBezTo>
                      <a:pt x="3395" y="1859"/>
                      <a:pt x="3398" y="1829"/>
                      <a:pt x="3399" y="1798"/>
                    </a:cubicBezTo>
                    <a:cubicBezTo>
                      <a:pt x="3401" y="1763"/>
                      <a:pt x="3402" y="1728"/>
                      <a:pt x="3402" y="1693"/>
                    </a:cubicBezTo>
                    <a:lnTo>
                      <a:pt x="3402" y="1683"/>
                    </a:lnTo>
                    <a:cubicBezTo>
                      <a:pt x="3392" y="808"/>
                      <a:pt x="2721" y="84"/>
                      <a:pt x="1848" y="7"/>
                    </a:cubicBezTo>
                    <a:cubicBezTo>
                      <a:pt x="1799" y="3"/>
                      <a:pt x="1749"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9"/>
              <p:cNvSpPr/>
              <p:nvPr/>
            </p:nvSpPr>
            <p:spPr>
              <a:xfrm>
                <a:off x="1040350" y="2694550"/>
                <a:ext cx="56300" cy="56300"/>
              </a:xfrm>
              <a:custGeom>
                <a:avLst/>
                <a:gdLst/>
                <a:ahLst/>
                <a:cxnLst/>
                <a:rect l="l" t="t" r="r" b="b"/>
                <a:pathLst>
                  <a:path w="2252" h="2252" extrusionOk="0">
                    <a:moveTo>
                      <a:pt x="1125" y="0"/>
                    </a:moveTo>
                    <a:cubicBezTo>
                      <a:pt x="588" y="0"/>
                      <a:pt x="119" y="383"/>
                      <a:pt x="20" y="921"/>
                    </a:cubicBezTo>
                    <a:cubicBezTo>
                      <a:pt x="16" y="942"/>
                      <a:pt x="12" y="965"/>
                      <a:pt x="10" y="986"/>
                    </a:cubicBezTo>
                    <a:cubicBezTo>
                      <a:pt x="10" y="988"/>
                      <a:pt x="10" y="991"/>
                      <a:pt x="9" y="993"/>
                    </a:cubicBezTo>
                    <a:cubicBezTo>
                      <a:pt x="6" y="1016"/>
                      <a:pt x="4" y="1039"/>
                      <a:pt x="3" y="1062"/>
                    </a:cubicBezTo>
                    <a:cubicBezTo>
                      <a:pt x="2" y="1083"/>
                      <a:pt x="1" y="1102"/>
                      <a:pt x="1" y="1122"/>
                    </a:cubicBezTo>
                    <a:lnTo>
                      <a:pt x="1" y="1131"/>
                    </a:lnTo>
                    <a:cubicBezTo>
                      <a:pt x="1" y="1148"/>
                      <a:pt x="1" y="1166"/>
                      <a:pt x="2" y="1183"/>
                    </a:cubicBezTo>
                    <a:lnTo>
                      <a:pt x="2" y="1186"/>
                    </a:lnTo>
                    <a:cubicBezTo>
                      <a:pt x="4" y="1224"/>
                      <a:pt x="8" y="1263"/>
                      <a:pt x="13" y="1301"/>
                    </a:cubicBezTo>
                    <a:cubicBezTo>
                      <a:pt x="96" y="1824"/>
                      <a:pt x="533" y="2220"/>
                      <a:pt x="1062" y="2250"/>
                    </a:cubicBezTo>
                    <a:cubicBezTo>
                      <a:pt x="1083" y="2251"/>
                      <a:pt x="1104" y="2252"/>
                      <a:pt x="1126" y="2252"/>
                    </a:cubicBezTo>
                    <a:cubicBezTo>
                      <a:pt x="1629" y="2252"/>
                      <a:pt x="2075" y="1917"/>
                      <a:pt x="2211" y="1426"/>
                    </a:cubicBezTo>
                    <a:lnTo>
                      <a:pt x="2212" y="1426"/>
                    </a:lnTo>
                    <a:cubicBezTo>
                      <a:pt x="2222" y="1389"/>
                      <a:pt x="2230" y="1351"/>
                      <a:pt x="2236" y="1314"/>
                    </a:cubicBezTo>
                    <a:lnTo>
                      <a:pt x="2236" y="1310"/>
                    </a:lnTo>
                    <a:cubicBezTo>
                      <a:pt x="2240" y="1293"/>
                      <a:pt x="2242" y="1276"/>
                      <a:pt x="2244" y="1258"/>
                    </a:cubicBezTo>
                    <a:cubicBezTo>
                      <a:pt x="2244" y="1256"/>
                      <a:pt x="2245" y="1253"/>
                      <a:pt x="2245" y="1251"/>
                    </a:cubicBezTo>
                    <a:cubicBezTo>
                      <a:pt x="2247" y="1231"/>
                      <a:pt x="2249" y="1210"/>
                      <a:pt x="2250" y="1191"/>
                    </a:cubicBezTo>
                    <a:cubicBezTo>
                      <a:pt x="2251" y="1168"/>
                      <a:pt x="2251" y="1144"/>
                      <a:pt x="2251" y="1121"/>
                    </a:cubicBezTo>
                    <a:lnTo>
                      <a:pt x="2251" y="1115"/>
                    </a:lnTo>
                    <a:cubicBezTo>
                      <a:pt x="2245" y="535"/>
                      <a:pt x="1800" y="55"/>
                      <a:pt x="1223" y="5"/>
                    </a:cubicBezTo>
                    <a:cubicBezTo>
                      <a:pt x="1190" y="2"/>
                      <a:pt x="1158"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1061950" y="2703450"/>
                <a:ext cx="10800" cy="37175"/>
              </a:xfrm>
              <a:custGeom>
                <a:avLst/>
                <a:gdLst/>
                <a:ahLst/>
                <a:cxnLst/>
                <a:rect l="l" t="t" r="r" b="b"/>
                <a:pathLst>
                  <a:path w="432" h="1487" extrusionOk="0">
                    <a:moveTo>
                      <a:pt x="248" y="1"/>
                    </a:moveTo>
                    <a:cubicBezTo>
                      <a:pt x="155" y="1"/>
                      <a:pt x="76" y="73"/>
                      <a:pt x="71" y="168"/>
                    </a:cubicBezTo>
                    <a:lnTo>
                      <a:pt x="6" y="1299"/>
                    </a:lnTo>
                    <a:cubicBezTo>
                      <a:pt x="1" y="1397"/>
                      <a:pt x="76" y="1481"/>
                      <a:pt x="174" y="1487"/>
                    </a:cubicBezTo>
                    <a:cubicBezTo>
                      <a:pt x="177" y="1487"/>
                      <a:pt x="181" y="1487"/>
                      <a:pt x="184" y="1487"/>
                    </a:cubicBezTo>
                    <a:cubicBezTo>
                      <a:pt x="278" y="1487"/>
                      <a:pt x="355" y="1414"/>
                      <a:pt x="361" y="1319"/>
                    </a:cubicBezTo>
                    <a:lnTo>
                      <a:pt x="426" y="188"/>
                    </a:lnTo>
                    <a:cubicBezTo>
                      <a:pt x="432" y="90"/>
                      <a:pt x="356" y="6"/>
                      <a:pt x="258" y="1"/>
                    </a:cubicBezTo>
                    <a:cubicBezTo>
                      <a:pt x="255" y="1"/>
                      <a:pt x="252"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1162275" y="2775400"/>
                <a:ext cx="62000" cy="61975"/>
              </a:xfrm>
              <a:custGeom>
                <a:avLst/>
                <a:gdLst/>
                <a:ahLst/>
                <a:cxnLst/>
                <a:rect l="l" t="t" r="r" b="b"/>
                <a:pathLst>
                  <a:path w="2480" h="2479" extrusionOk="0">
                    <a:moveTo>
                      <a:pt x="1311" y="0"/>
                    </a:moveTo>
                    <a:lnTo>
                      <a:pt x="827" y="777"/>
                    </a:lnTo>
                    <a:lnTo>
                      <a:pt x="1" y="1169"/>
                    </a:lnTo>
                    <a:lnTo>
                      <a:pt x="777" y="1653"/>
                    </a:lnTo>
                    <a:lnTo>
                      <a:pt x="1169" y="2479"/>
                    </a:lnTo>
                    <a:lnTo>
                      <a:pt x="1653" y="1703"/>
                    </a:lnTo>
                    <a:lnTo>
                      <a:pt x="2479" y="1310"/>
                    </a:lnTo>
                    <a:lnTo>
                      <a:pt x="1703" y="827"/>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1097500" y="3038950"/>
                <a:ext cx="61975" cy="61975"/>
              </a:xfrm>
              <a:custGeom>
                <a:avLst/>
                <a:gdLst/>
                <a:ahLst/>
                <a:cxnLst/>
                <a:rect l="l" t="t" r="r" b="b"/>
                <a:pathLst>
                  <a:path w="2479" h="2479" extrusionOk="0">
                    <a:moveTo>
                      <a:pt x="1310" y="0"/>
                    </a:moveTo>
                    <a:lnTo>
                      <a:pt x="826" y="777"/>
                    </a:lnTo>
                    <a:lnTo>
                      <a:pt x="0" y="1169"/>
                    </a:lnTo>
                    <a:lnTo>
                      <a:pt x="776" y="1653"/>
                    </a:lnTo>
                    <a:lnTo>
                      <a:pt x="1169" y="2479"/>
                    </a:lnTo>
                    <a:lnTo>
                      <a:pt x="1653" y="1703"/>
                    </a:lnTo>
                    <a:lnTo>
                      <a:pt x="2479" y="1310"/>
                    </a:lnTo>
                    <a:lnTo>
                      <a:pt x="1703" y="827"/>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1157050" y="2512850"/>
                <a:ext cx="98025" cy="98025"/>
              </a:xfrm>
              <a:custGeom>
                <a:avLst/>
                <a:gdLst/>
                <a:ahLst/>
                <a:cxnLst/>
                <a:rect l="l" t="t" r="r" b="b"/>
                <a:pathLst>
                  <a:path w="3921" h="3921" extrusionOk="0">
                    <a:moveTo>
                      <a:pt x="2073" y="0"/>
                    </a:moveTo>
                    <a:lnTo>
                      <a:pt x="1307" y="1228"/>
                    </a:lnTo>
                    <a:lnTo>
                      <a:pt x="0" y="1848"/>
                    </a:lnTo>
                    <a:lnTo>
                      <a:pt x="1228" y="2614"/>
                    </a:lnTo>
                    <a:lnTo>
                      <a:pt x="1849" y="3920"/>
                    </a:lnTo>
                    <a:lnTo>
                      <a:pt x="2615" y="2693"/>
                    </a:lnTo>
                    <a:lnTo>
                      <a:pt x="3921" y="2072"/>
                    </a:lnTo>
                    <a:lnTo>
                      <a:pt x="2694" y="1307"/>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1232200" y="2918475"/>
                <a:ext cx="56525" cy="56525"/>
              </a:xfrm>
              <a:custGeom>
                <a:avLst/>
                <a:gdLst/>
                <a:ahLst/>
                <a:cxnLst/>
                <a:rect l="l" t="t" r="r" b="b"/>
                <a:pathLst>
                  <a:path w="2261" h="2261" extrusionOk="0">
                    <a:moveTo>
                      <a:pt x="1195" y="1"/>
                    </a:moveTo>
                    <a:lnTo>
                      <a:pt x="754" y="708"/>
                    </a:lnTo>
                    <a:lnTo>
                      <a:pt x="0" y="1066"/>
                    </a:lnTo>
                    <a:lnTo>
                      <a:pt x="708" y="1508"/>
                    </a:lnTo>
                    <a:lnTo>
                      <a:pt x="1067" y="2261"/>
                    </a:lnTo>
                    <a:lnTo>
                      <a:pt x="1507" y="1553"/>
                    </a:lnTo>
                    <a:lnTo>
                      <a:pt x="2261" y="1195"/>
                    </a:lnTo>
                    <a:lnTo>
                      <a:pt x="1553" y="75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1022500" y="2814850"/>
                <a:ext cx="8650" cy="143875"/>
              </a:xfrm>
              <a:custGeom>
                <a:avLst/>
                <a:gdLst/>
                <a:ahLst/>
                <a:cxnLst/>
                <a:rect l="l" t="t" r="r" b="b"/>
                <a:pathLst>
                  <a:path w="346" h="5755" fill="none" extrusionOk="0">
                    <a:moveTo>
                      <a:pt x="345" y="1"/>
                    </a:moveTo>
                    <a:cubicBezTo>
                      <a:pt x="239" y="1919"/>
                      <a:pt x="124" y="3837"/>
                      <a:pt x="1" y="575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1041275" y="1928225"/>
                <a:ext cx="40050" cy="701350"/>
              </a:xfrm>
              <a:custGeom>
                <a:avLst/>
                <a:gdLst/>
                <a:ahLst/>
                <a:cxnLst/>
                <a:rect l="l" t="t" r="r" b="b"/>
                <a:pathLst>
                  <a:path w="1602" h="28054" fill="none" extrusionOk="0">
                    <a:moveTo>
                      <a:pt x="1601" y="1"/>
                    </a:moveTo>
                    <a:cubicBezTo>
                      <a:pt x="1087" y="9402"/>
                      <a:pt x="558" y="18669"/>
                      <a:pt x="1" y="2805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1035825" y="2817575"/>
                <a:ext cx="9000" cy="141900"/>
              </a:xfrm>
              <a:custGeom>
                <a:avLst/>
                <a:gdLst/>
                <a:ahLst/>
                <a:cxnLst/>
                <a:rect l="l" t="t" r="r" b="b"/>
                <a:pathLst>
                  <a:path w="360" h="5676" fill="none" extrusionOk="0">
                    <a:moveTo>
                      <a:pt x="359" y="0"/>
                    </a:moveTo>
                    <a:cubicBezTo>
                      <a:pt x="256" y="1892"/>
                      <a:pt x="137" y="3784"/>
                      <a:pt x="1" y="567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1054825" y="1928975"/>
                <a:ext cx="39825" cy="697675"/>
              </a:xfrm>
              <a:custGeom>
                <a:avLst/>
                <a:gdLst/>
                <a:ahLst/>
                <a:cxnLst/>
                <a:rect l="l" t="t" r="r" b="b"/>
                <a:pathLst>
                  <a:path w="1593" h="27907" fill="none" extrusionOk="0">
                    <a:moveTo>
                      <a:pt x="1593" y="0"/>
                    </a:moveTo>
                    <a:cubicBezTo>
                      <a:pt x="1110" y="9292"/>
                      <a:pt x="575" y="18670"/>
                      <a:pt x="1" y="27907"/>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1049150" y="2819400"/>
                <a:ext cx="7350" cy="140850"/>
              </a:xfrm>
              <a:custGeom>
                <a:avLst/>
                <a:gdLst/>
                <a:ahLst/>
                <a:cxnLst/>
                <a:rect l="l" t="t" r="r" b="b"/>
                <a:pathLst>
                  <a:path w="294" h="5634" fill="none" extrusionOk="0">
                    <a:moveTo>
                      <a:pt x="294" y="1"/>
                    </a:moveTo>
                    <a:cubicBezTo>
                      <a:pt x="183" y="1878"/>
                      <a:pt x="86" y="3755"/>
                      <a:pt x="1" y="5633"/>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1068250" y="1929750"/>
                <a:ext cx="39725" cy="695825"/>
              </a:xfrm>
              <a:custGeom>
                <a:avLst/>
                <a:gdLst/>
                <a:ahLst/>
                <a:cxnLst/>
                <a:rect l="l" t="t" r="r" b="b"/>
                <a:pathLst>
                  <a:path w="1589" h="27833" fill="none" extrusionOk="0">
                    <a:moveTo>
                      <a:pt x="1589" y="0"/>
                    </a:moveTo>
                    <a:cubicBezTo>
                      <a:pt x="1019" y="9286"/>
                      <a:pt x="490" y="18564"/>
                      <a:pt x="1"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1062500" y="2819775"/>
                <a:ext cx="7800" cy="141225"/>
              </a:xfrm>
              <a:custGeom>
                <a:avLst/>
                <a:gdLst/>
                <a:ahLst/>
                <a:cxnLst/>
                <a:rect l="l" t="t" r="r" b="b"/>
                <a:pathLst>
                  <a:path w="312" h="5649" fill="none" extrusionOk="0">
                    <a:moveTo>
                      <a:pt x="312" y="1"/>
                    </a:moveTo>
                    <a:cubicBezTo>
                      <a:pt x="203" y="1883"/>
                      <a:pt x="100" y="3766"/>
                      <a:pt x="0" y="5648"/>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1081600" y="1930500"/>
                <a:ext cx="39700" cy="695825"/>
              </a:xfrm>
              <a:custGeom>
                <a:avLst/>
                <a:gdLst/>
                <a:ahLst/>
                <a:cxnLst/>
                <a:rect l="l" t="t" r="r" b="b"/>
                <a:pathLst>
                  <a:path w="1588" h="27833" fill="none" extrusionOk="0">
                    <a:moveTo>
                      <a:pt x="1588" y="0"/>
                    </a:moveTo>
                    <a:cubicBezTo>
                      <a:pt x="1045" y="9288"/>
                      <a:pt x="515" y="18566"/>
                      <a:pt x="0"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1075825" y="2818850"/>
                <a:ext cx="8375" cy="142925"/>
              </a:xfrm>
              <a:custGeom>
                <a:avLst/>
                <a:gdLst/>
                <a:ahLst/>
                <a:cxnLst/>
                <a:rect l="l" t="t" r="r" b="b"/>
                <a:pathLst>
                  <a:path w="335" h="5717" fill="none" extrusionOk="0">
                    <a:moveTo>
                      <a:pt x="334" y="0"/>
                    </a:moveTo>
                    <a:cubicBezTo>
                      <a:pt x="227" y="1906"/>
                      <a:pt x="115" y="3811"/>
                      <a:pt x="0" y="5716"/>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1094725" y="1931250"/>
                <a:ext cx="39875" cy="698625"/>
              </a:xfrm>
              <a:custGeom>
                <a:avLst/>
                <a:gdLst/>
                <a:ahLst/>
                <a:cxnLst/>
                <a:rect l="l" t="t" r="r" b="b"/>
                <a:pathLst>
                  <a:path w="1595" h="27945" fill="none" extrusionOk="0">
                    <a:moveTo>
                      <a:pt x="1595" y="1"/>
                    </a:moveTo>
                    <a:cubicBezTo>
                      <a:pt x="1077" y="9290"/>
                      <a:pt x="541" y="18669"/>
                      <a:pt x="1" y="2794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1089150" y="2814850"/>
                <a:ext cx="9100" cy="147675"/>
              </a:xfrm>
              <a:custGeom>
                <a:avLst/>
                <a:gdLst/>
                <a:ahLst/>
                <a:cxnLst/>
                <a:rect l="l" t="t" r="r" b="b"/>
                <a:pathLst>
                  <a:path w="364" h="5907" fill="none" extrusionOk="0">
                    <a:moveTo>
                      <a:pt x="363" y="1"/>
                    </a:moveTo>
                    <a:cubicBezTo>
                      <a:pt x="257" y="1969"/>
                      <a:pt x="135" y="3938"/>
                      <a:pt x="0" y="5907"/>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1107850" y="1932000"/>
                <a:ext cx="40100" cy="702275"/>
              </a:xfrm>
              <a:custGeom>
                <a:avLst/>
                <a:gdLst/>
                <a:ahLst/>
                <a:cxnLst/>
                <a:rect l="l" t="t" r="r" b="b"/>
                <a:pathLst>
                  <a:path w="1604" h="28091" fill="none" extrusionOk="0">
                    <a:moveTo>
                      <a:pt x="1603" y="1"/>
                    </a:moveTo>
                    <a:cubicBezTo>
                      <a:pt x="1104" y="9403"/>
                      <a:pt x="575" y="18671"/>
                      <a:pt x="0" y="28091"/>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838025" y="2820725"/>
                <a:ext cx="74750" cy="58650"/>
              </a:xfrm>
              <a:custGeom>
                <a:avLst/>
                <a:gdLst/>
                <a:ahLst/>
                <a:cxnLst/>
                <a:rect l="l" t="t" r="r" b="b"/>
                <a:pathLst>
                  <a:path w="2990" h="2346" extrusionOk="0">
                    <a:moveTo>
                      <a:pt x="1" y="1"/>
                    </a:moveTo>
                    <a:lnTo>
                      <a:pt x="684" y="1172"/>
                    </a:lnTo>
                    <a:lnTo>
                      <a:pt x="1367" y="2345"/>
                    </a:lnTo>
                    <a:lnTo>
                      <a:pt x="2178" y="1259"/>
                    </a:lnTo>
                    <a:lnTo>
                      <a:pt x="2990" y="171"/>
                    </a:lnTo>
                    <a:lnTo>
                      <a:pt x="1496"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834775" y="2877950"/>
                <a:ext cx="74750" cy="58650"/>
              </a:xfrm>
              <a:custGeom>
                <a:avLst/>
                <a:gdLst/>
                <a:ahLst/>
                <a:cxnLst/>
                <a:rect l="l" t="t" r="r" b="b"/>
                <a:pathLst>
                  <a:path w="2990" h="2346" extrusionOk="0">
                    <a:moveTo>
                      <a:pt x="1" y="1"/>
                    </a:moveTo>
                    <a:lnTo>
                      <a:pt x="683" y="1173"/>
                    </a:lnTo>
                    <a:lnTo>
                      <a:pt x="1366" y="2345"/>
                    </a:lnTo>
                    <a:lnTo>
                      <a:pt x="2178" y="1258"/>
                    </a:lnTo>
                    <a:lnTo>
                      <a:pt x="2990" y="171"/>
                    </a:lnTo>
                    <a:lnTo>
                      <a:pt x="1495"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831575" y="2933675"/>
                <a:ext cx="74775" cy="58600"/>
              </a:xfrm>
              <a:custGeom>
                <a:avLst/>
                <a:gdLst/>
                <a:ahLst/>
                <a:cxnLst/>
                <a:rect l="l" t="t" r="r" b="b"/>
                <a:pathLst>
                  <a:path w="2991" h="2344" extrusionOk="0">
                    <a:moveTo>
                      <a:pt x="1" y="0"/>
                    </a:moveTo>
                    <a:lnTo>
                      <a:pt x="684" y="1172"/>
                    </a:lnTo>
                    <a:lnTo>
                      <a:pt x="1367" y="2344"/>
                    </a:lnTo>
                    <a:lnTo>
                      <a:pt x="2178" y="1257"/>
                    </a:lnTo>
                    <a:lnTo>
                      <a:pt x="2990" y="171"/>
                    </a:lnTo>
                    <a:lnTo>
                      <a:pt x="1496" y="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3407A43B-7680-2DCA-AF23-7488B494EAD4}"/>
              </a:ext>
            </a:extLst>
          </p:cNvPr>
          <p:cNvPicPr>
            <a:picLocks noChangeAspect="1"/>
          </p:cNvPicPr>
          <p:nvPr/>
        </p:nvPicPr>
        <p:blipFill>
          <a:blip r:embed="rId3"/>
          <a:stretch>
            <a:fillRect/>
          </a:stretch>
        </p:blipFill>
        <p:spPr>
          <a:xfrm>
            <a:off x="268201" y="587763"/>
            <a:ext cx="5731510" cy="2202180"/>
          </a:xfrm>
          <a:prstGeom prst="rect">
            <a:avLst/>
          </a:prstGeom>
        </p:spPr>
      </p:pic>
      <p:sp>
        <p:nvSpPr>
          <p:cNvPr id="7" name="Google Shape;1222;p49">
            <a:extLst>
              <a:ext uri="{FF2B5EF4-FFF2-40B4-BE49-F238E27FC236}">
                <a16:creationId xmlns:a16="http://schemas.microsoft.com/office/drawing/2014/main" id="{5E54AAB0-6205-6F2A-C0D3-F38253B87BD8}"/>
              </a:ext>
            </a:extLst>
          </p:cNvPr>
          <p:cNvSpPr txBox="1">
            <a:spLocks/>
          </p:cNvSpPr>
          <p:nvPr/>
        </p:nvSpPr>
        <p:spPr>
          <a:xfrm>
            <a:off x="230543" y="2811217"/>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3200"/>
              <a:buFont typeface="Fredoka One"/>
              <a:buNone/>
              <a:defRPr sz="3200" b="0" i="0" u="none" strike="noStrike" cap="none">
                <a:solidFill>
                  <a:schemeClr val="dk1"/>
                </a:solidFill>
                <a:latin typeface="Fredoka One"/>
                <a:ea typeface="Fredoka One"/>
                <a:cs typeface="Fredoka One"/>
                <a:sym typeface="Fredoka One"/>
              </a:defRPr>
            </a:lvl9pPr>
          </a:lstStyle>
          <a:p>
            <a:r>
              <a:rPr lang="en-US" sz="1800" b="1">
                <a:latin typeface="Times New Roman" panose="02020603050405020304" pitchFamily="18" charset="0"/>
                <a:ea typeface="Arial" panose="020B0604020202020204" pitchFamily="34" charset="0"/>
              </a:rPr>
              <a:t>Truy vấn csdl</a:t>
            </a:r>
            <a:endParaRPr lang="en-US"/>
          </a:p>
        </p:txBody>
      </p:sp>
      <p:pic>
        <p:nvPicPr>
          <p:cNvPr id="8" name="Picture 7">
            <a:extLst>
              <a:ext uri="{FF2B5EF4-FFF2-40B4-BE49-F238E27FC236}">
                <a16:creationId xmlns:a16="http://schemas.microsoft.com/office/drawing/2014/main" id="{E0207AC8-0F13-5170-20FC-5B127835AC12}"/>
              </a:ext>
            </a:extLst>
          </p:cNvPr>
          <p:cNvPicPr>
            <a:picLocks noChangeAspect="1"/>
          </p:cNvPicPr>
          <p:nvPr/>
        </p:nvPicPr>
        <p:blipFill>
          <a:blip r:embed="rId4"/>
          <a:stretch>
            <a:fillRect/>
          </a:stretch>
        </p:blipFill>
        <p:spPr>
          <a:xfrm>
            <a:off x="235678" y="3242717"/>
            <a:ext cx="5731510" cy="1702938"/>
          </a:xfrm>
          <a:prstGeom prst="rect">
            <a:avLst/>
          </a:prstGeom>
        </p:spPr>
      </p:pic>
    </p:spTree>
    <p:extLst>
      <p:ext uri="{BB962C8B-B14F-4D97-AF65-F5344CB8AC3E}">
        <p14:creationId xmlns:p14="http://schemas.microsoft.com/office/powerpoint/2010/main" val="3319056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100000" b="100000"/>
          </a:path>
          <a:tileRect t="-100000" r="-100000"/>
        </a:gradFill>
        <a:effectLst/>
      </p:bgPr>
    </p:bg>
    <p:spTree>
      <p:nvGrpSpPr>
        <p:cNvPr id="1" name="Shape 986"/>
        <p:cNvGrpSpPr/>
        <p:nvPr/>
      </p:nvGrpSpPr>
      <p:grpSpPr>
        <a:xfrm>
          <a:off x="0" y="0"/>
          <a:ext cx="0" cy="0"/>
          <a:chOff x="0" y="0"/>
          <a:chExt cx="0" cy="0"/>
        </a:xfrm>
      </p:grpSpPr>
      <p:sp>
        <p:nvSpPr>
          <p:cNvPr id="987" name="Google Shape;98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panose="02020603050405020304" pitchFamily="18" charset="0"/>
                <a:cs typeface="Times New Roman" panose="02020603050405020304" pitchFamily="18" charset="0"/>
              </a:rPr>
              <a:t>Nội Dung Trình Bày</a:t>
            </a:r>
            <a:endParaRPr b="1">
              <a:latin typeface="Times New Roman" panose="02020603050405020304" pitchFamily="18" charset="0"/>
              <a:cs typeface="Times New Roman" panose="02020603050405020304" pitchFamily="18" charset="0"/>
            </a:endParaRPr>
          </a:p>
        </p:txBody>
      </p:sp>
      <p:sp>
        <p:nvSpPr>
          <p:cNvPr id="988" name="Google Shape;988;p45"/>
          <p:cNvSpPr txBox="1">
            <a:spLocks noGrp="1"/>
          </p:cNvSpPr>
          <p:nvPr>
            <p:ph type="subTitle" idx="13"/>
          </p:nvPr>
        </p:nvSpPr>
        <p:spPr>
          <a:xfrm>
            <a:off x="5864545" y="2095415"/>
            <a:ext cx="3052186"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latin typeface="Times New Roman" panose="02020603050405020304" pitchFamily="18" charset="0"/>
                <a:cs typeface="Times New Roman" panose="02020603050405020304" pitchFamily="18" charset="0"/>
              </a:rPr>
              <a:t>Các mô hình xây dựng</a:t>
            </a:r>
            <a:endParaRPr sz="2800">
              <a:latin typeface="Times New Roman" panose="02020603050405020304" pitchFamily="18" charset="0"/>
              <a:cs typeface="Times New Roman" panose="02020603050405020304" pitchFamily="18" charset="0"/>
            </a:endParaRPr>
          </a:p>
        </p:txBody>
      </p:sp>
      <p:sp>
        <p:nvSpPr>
          <p:cNvPr id="993" name="Google Shape;993;p45"/>
          <p:cNvSpPr txBox="1">
            <a:spLocks noGrp="1"/>
          </p:cNvSpPr>
          <p:nvPr>
            <p:ph type="subTitle" idx="9"/>
          </p:nvPr>
        </p:nvSpPr>
        <p:spPr>
          <a:xfrm>
            <a:off x="1920492" y="2065096"/>
            <a:ext cx="2651508"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latin typeface="Times New Roman" panose="02020603050405020304" pitchFamily="18" charset="0"/>
                <a:cs typeface="Times New Roman" panose="02020603050405020304" pitchFamily="18" charset="0"/>
              </a:rPr>
              <a:t>Tìm hiểu lý thuyết </a:t>
            </a:r>
            <a:endParaRPr sz="2800">
              <a:latin typeface="Times New Roman" panose="02020603050405020304" pitchFamily="18" charset="0"/>
              <a:cs typeface="Times New Roman" panose="02020603050405020304" pitchFamily="18" charset="0"/>
            </a:endParaRPr>
          </a:p>
        </p:txBody>
      </p:sp>
      <p:sp>
        <p:nvSpPr>
          <p:cNvPr id="994" name="Google Shape;994;p45"/>
          <p:cNvSpPr txBox="1">
            <a:spLocks noGrp="1"/>
          </p:cNvSpPr>
          <p:nvPr>
            <p:ph type="title" idx="5"/>
          </p:nvPr>
        </p:nvSpPr>
        <p:spPr>
          <a:xfrm>
            <a:off x="885755" y="1624275"/>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I</a:t>
            </a:r>
            <a:endParaRPr sz="4000">
              <a:latin typeface="Times New Roman" panose="02020603050405020304" pitchFamily="18" charset="0"/>
              <a:cs typeface="Times New Roman" panose="02020603050405020304" pitchFamily="18" charset="0"/>
            </a:endParaRPr>
          </a:p>
        </p:txBody>
      </p:sp>
      <p:sp>
        <p:nvSpPr>
          <p:cNvPr id="995" name="Google Shape;995;p45"/>
          <p:cNvSpPr txBox="1">
            <a:spLocks noGrp="1"/>
          </p:cNvSpPr>
          <p:nvPr>
            <p:ph type="title" idx="6"/>
          </p:nvPr>
        </p:nvSpPr>
        <p:spPr>
          <a:xfrm>
            <a:off x="885755" y="3260425"/>
            <a:ext cx="734700" cy="10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III</a:t>
            </a:r>
            <a:endParaRPr sz="4000">
              <a:latin typeface="Times New Roman" panose="02020603050405020304" pitchFamily="18" charset="0"/>
              <a:cs typeface="Times New Roman" panose="02020603050405020304" pitchFamily="18" charset="0"/>
            </a:endParaRPr>
          </a:p>
        </p:txBody>
      </p:sp>
      <p:sp>
        <p:nvSpPr>
          <p:cNvPr id="996" name="Google Shape;996;p45"/>
          <p:cNvSpPr txBox="1">
            <a:spLocks noGrp="1"/>
          </p:cNvSpPr>
          <p:nvPr>
            <p:ph type="title" idx="7"/>
          </p:nvPr>
        </p:nvSpPr>
        <p:spPr>
          <a:xfrm>
            <a:off x="4901243" y="1624283"/>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II</a:t>
            </a:r>
            <a:endParaRPr sz="4000">
              <a:latin typeface="Times New Roman" panose="02020603050405020304" pitchFamily="18" charset="0"/>
              <a:cs typeface="Times New Roman" panose="02020603050405020304" pitchFamily="18" charset="0"/>
            </a:endParaRPr>
          </a:p>
        </p:txBody>
      </p:sp>
      <p:sp>
        <p:nvSpPr>
          <p:cNvPr id="998" name="Google Shape;998;p45"/>
          <p:cNvSpPr txBox="1">
            <a:spLocks noGrp="1"/>
          </p:cNvSpPr>
          <p:nvPr>
            <p:ph type="subTitle" idx="14"/>
          </p:nvPr>
        </p:nvSpPr>
        <p:spPr>
          <a:xfrm>
            <a:off x="1911700" y="3431876"/>
            <a:ext cx="327466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Times New Roman" panose="02020603050405020304" pitchFamily="18" charset="0"/>
                <a:cs typeface="Times New Roman" panose="02020603050405020304" pitchFamily="18" charset="0"/>
              </a:rPr>
              <a:t>Hiện thực hệ thống</a:t>
            </a:r>
            <a:endParaRPr sz="2800">
              <a:latin typeface="Times New Roman" panose="02020603050405020304" pitchFamily="18" charset="0"/>
              <a:cs typeface="Times New Roman" panose="02020603050405020304" pitchFamily="18" charset="0"/>
            </a:endParaRPr>
          </a:p>
        </p:txBody>
      </p:sp>
      <p:sp>
        <p:nvSpPr>
          <p:cNvPr id="1000" name="Google Shape;1000;p45"/>
          <p:cNvSpPr/>
          <p:nvPr/>
        </p:nvSpPr>
        <p:spPr>
          <a:xfrm rot="1033038" flipH="1">
            <a:off x="1097621" y="483708"/>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1" name="Google Shape;1001;p45"/>
          <p:cNvSpPr/>
          <p:nvPr/>
        </p:nvSpPr>
        <p:spPr>
          <a:xfrm>
            <a:off x="8220157" y="44866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002" name="Google Shape;1002;p45"/>
          <p:cNvSpPr/>
          <p:nvPr/>
        </p:nvSpPr>
        <p:spPr>
          <a:xfrm>
            <a:off x="8387239" y="831689"/>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3" name="Google Shape;1003;p45"/>
          <p:cNvSpPr/>
          <p:nvPr/>
        </p:nvSpPr>
        <p:spPr>
          <a:xfrm>
            <a:off x="7998119" y="9045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4" name="Google Shape;1004;p45"/>
          <p:cNvSpPr/>
          <p:nvPr/>
        </p:nvSpPr>
        <p:spPr>
          <a:xfrm>
            <a:off x="1046469" y="9773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5" name="Google Shape;1005;p45"/>
          <p:cNvSpPr/>
          <p:nvPr/>
        </p:nvSpPr>
        <p:spPr>
          <a:xfrm>
            <a:off x="828294" y="1461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995;p45"/>
          <p:cNvSpPr txBox="1">
            <a:spLocks noGrp="1"/>
          </p:cNvSpPr>
          <p:nvPr>
            <p:ph type="title" idx="6"/>
          </p:nvPr>
        </p:nvSpPr>
        <p:spPr>
          <a:xfrm>
            <a:off x="4901243" y="3217523"/>
            <a:ext cx="734700" cy="10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IV</a:t>
            </a:r>
            <a:endParaRPr sz="4000">
              <a:latin typeface="Times New Roman" panose="02020603050405020304" pitchFamily="18" charset="0"/>
              <a:cs typeface="Times New Roman" panose="02020603050405020304" pitchFamily="18" charset="0"/>
            </a:endParaRPr>
          </a:p>
        </p:txBody>
      </p:sp>
      <p:sp>
        <p:nvSpPr>
          <p:cNvPr id="20" name="Google Shape;998;p45"/>
          <p:cNvSpPr txBox="1">
            <a:spLocks noGrp="1"/>
          </p:cNvSpPr>
          <p:nvPr>
            <p:ph type="subTitle" idx="14"/>
          </p:nvPr>
        </p:nvSpPr>
        <p:spPr>
          <a:xfrm>
            <a:off x="5927188" y="3388974"/>
            <a:ext cx="2772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Times New Roman" panose="02020603050405020304" pitchFamily="18" charset="0"/>
                <a:cs typeface="Times New Roman" panose="02020603050405020304" pitchFamily="18" charset="0"/>
              </a:rPr>
              <a:t>Các kỹ thuật mới</a:t>
            </a:r>
            <a:endParaRPr sz="2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7"/>
          <p:cNvGrpSpPr/>
          <p:nvPr/>
        </p:nvGrpSpPr>
        <p:grpSpPr>
          <a:xfrm rot="-8812238" flipH="1">
            <a:off x="6853395" y="1904054"/>
            <a:ext cx="547287" cy="694808"/>
            <a:chOff x="2225700" y="3566825"/>
            <a:chExt cx="369225" cy="468750"/>
          </a:xfrm>
        </p:grpSpPr>
        <p:sp>
          <p:nvSpPr>
            <p:cNvPr id="1136" name="Google Shape;1136;p47"/>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7"/>
          <p:cNvSpPr txBox="1">
            <a:spLocks noGrp="1"/>
          </p:cNvSpPr>
          <p:nvPr>
            <p:ph type="title"/>
          </p:nvPr>
        </p:nvSpPr>
        <p:spPr>
          <a:xfrm>
            <a:off x="2194562" y="2229919"/>
            <a:ext cx="5067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a:effectLst/>
                <a:latin typeface="Times New Roman" panose="02020603050405020304" pitchFamily="18" charset="0"/>
                <a:ea typeface="Arial" panose="020B0604020202020204" pitchFamily="34" charset="0"/>
              </a:rPr>
              <a:t>Các loại "Đọc" dữ liệu từ csdl</a:t>
            </a:r>
            <a:endParaRPr lang="en-US" sz="2400"/>
          </a:p>
        </p:txBody>
      </p:sp>
      <p:sp>
        <p:nvSpPr>
          <p:cNvPr id="1143" name="Google Shape;1143;p47"/>
          <p:cNvSpPr txBox="1">
            <a:spLocks noGrp="1"/>
          </p:cNvSpPr>
          <p:nvPr>
            <p:ph type="title" idx="2"/>
          </p:nvPr>
        </p:nvSpPr>
        <p:spPr>
          <a:xfrm>
            <a:off x="808586" y="2055587"/>
            <a:ext cx="1147884" cy="12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03</a:t>
            </a:r>
            <a:endParaRPr/>
          </a:p>
        </p:txBody>
      </p:sp>
      <p:sp>
        <p:nvSpPr>
          <p:cNvPr id="1145" name="Google Shape;1145;p47"/>
          <p:cNvSpPr/>
          <p:nvPr/>
        </p:nvSpPr>
        <p:spPr>
          <a:xfrm rot="1033154" flipH="1">
            <a:off x="2846745" y="814047"/>
            <a:ext cx="282749"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rot="-2035496" flipH="1">
            <a:off x="2285126" y="924990"/>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4857826" y="119746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316207" y="11147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7"/>
          <p:cNvGrpSpPr/>
          <p:nvPr/>
        </p:nvGrpSpPr>
        <p:grpSpPr>
          <a:xfrm>
            <a:off x="6409171" y="451889"/>
            <a:ext cx="2436518" cy="2304119"/>
            <a:chOff x="1039744" y="3756155"/>
            <a:chExt cx="1467075" cy="1387355"/>
          </a:xfrm>
        </p:grpSpPr>
        <p:sp>
          <p:nvSpPr>
            <p:cNvPr id="1152" name="Google Shape;1152;p47"/>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47"/>
            <p:cNvGrpSpPr/>
            <p:nvPr/>
          </p:nvGrpSpPr>
          <p:grpSpPr>
            <a:xfrm>
              <a:off x="1039744" y="3756155"/>
              <a:ext cx="1466899" cy="1387241"/>
              <a:chOff x="3202950" y="2856950"/>
              <a:chExt cx="1001775" cy="947375"/>
            </a:xfrm>
          </p:grpSpPr>
          <p:sp>
            <p:nvSpPr>
              <p:cNvPr id="1154" name="Google Shape;1154;p47"/>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48362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78" name="Google Shape;1378;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a:effectLst/>
                <a:latin typeface="Times New Roman" panose="02020603050405020304" pitchFamily="18" charset="0"/>
                <a:ea typeface="Arial" panose="020B0604020202020204" pitchFamily="34" charset="0"/>
              </a:rPr>
              <a:t>Kết nối với csdl với PDO</a:t>
            </a:r>
            <a:endParaRPr/>
          </a:p>
        </p:txBody>
      </p:sp>
      <p:grpSp>
        <p:nvGrpSpPr>
          <p:cNvPr id="1385" name="Google Shape;1385;p51"/>
          <p:cNvGrpSpPr/>
          <p:nvPr/>
        </p:nvGrpSpPr>
        <p:grpSpPr>
          <a:xfrm>
            <a:off x="7652342" y="4203469"/>
            <a:ext cx="421223" cy="500656"/>
            <a:chOff x="7652342" y="4203469"/>
            <a:chExt cx="421223" cy="500656"/>
          </a:xfrm>
        </p:grpSpPr>
        <p:sp>
          <p:nvSpPr>
            <p:cNvPr id="1386" name="Google Shape;1386;p51"/>
            <p:cNvSpPr/>
            <p:nvPr/>
          </p:nvSpPr>
          <p:spPr>
            <a:xfrm rot="-5400000">
              <a:off x="7652361" y="4203449"/>
              <a:ext cx="421184" cy="421223"/>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1"/>
            <p:cNvSpPr/>
            <p:nvPr/>
          </p:nvSpPr>
          <p:spPr>
            <a:xfrm rot="-5400000">
              <a:off x="7758560" y="4495330"/>
              <a:ext cx="208776" cy="208815"/>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51"/>
          <p:cNvSpPr/>
          <p:nvPr/>
        </p:nvSpPr>
        <p:spPr>
          <a:xfrm>
            <a:off x="8062594" y="38704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1"/>
          <p:cNvSpPr/>
          <p:nvPr/>
        </p:nvSpPr>
        <p:spPr>
          <a:xfrm>
            <a:off x="801357" y="5336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9B21AEC6-081D-1215-4A96-8DA70D851F98}"/>
              </a:ext>
            </a:extLst>
          </p:cNvPr>
          <p:cNvSpPr txBox="1"/>
          <p:nvPr/>
        </p:nvSpPr>
        <p:spPr>
          <a:xfrm>
            <a:off x="552287" y="1017725"/>
            <a:ext cx="8300477" cy="3525709"/>
          </a:xfrm>
          <a:prstGeom prst="rect">
            <a:avLst/>
          </a:prstGeom>
          <a:noFill/>
        </p:spPr>
        <p:txBody>
          <a:bodyPr wrap="square">
            <a:spAutoFit/>
          </a:bodyPr>
          <a:lstStyle/>
          <a:p>
            <a:pPr marL="0" marR="0" algn="just">
              <a:lnSpc>
                <a:spcPct val="150000"/>
              </a:lnSpc>
              <a:spcBef>
                <a:spcPts val="1800"/>
              </a:spcBef>
              <a:spcAft>
                <a:spcPts val="0"/>
              </a:spcAft>
            </a:pPr>
            <a:r>
              <a:rPr lang="vi-VN" sz="1600" spc="-5">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Khi đọc dữ liệu từ database, PDO sẽ trả về dữ liệu theo cấu trúc mảng (array) hoặc đối tượng (object) thông qua phương thức fetch(). Bạn nên thiết lập trước cấu trúc dữ liệu trước khi gọi phương thức này, PDO hỗ trợ các tuỳ chọn sau:</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PDO::FETCH_ASSOC: Trả về dữ liệu dạng mảng với key là tên của column (column của các table trong database)</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PDO::FETCH_BOTH (default): Trả về dữ liệu dạng mảng với key là tên của column và cả số thứ tự của column</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PDO::FETCH_BOUND: Gán giá trị của từng column cho từng biến đã khởi tạo trước đó qua phương thức bindColumn()</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826394519"/>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63" name="Google Shape;1463;p52"/>
          <p:cNvSpPr txBox="1">
            <a:spLocks noGrp="1"/>
          </p:cNvSpPr>
          <p:nvPr>
            <p:ph type="title"/>
          </p:nvPr>
        </p:nvSpPr>
        <p:spPr>
          <a:xfrm>
            <a:off x="324792" y="5380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a:effectLst/>
                <a:latin typeface="Times New Roman" panose="02020603050405020304" pitchFamily="18" charset="0"/>
                <a:ea typeface="Arial" panose="020B0604020202020204" pitchFamily="34" charset="0"/>
              </a:rPr>
              <a:t>Kết nối với csdl với PDO</a:t>
            </a:r>
            <a:endParaRPr/>
          </a:p>
        </p:txBody>
      </p:sp>
      <p:sp>
        <p:nvSpPr>
          <p:cNvPr id="1472" name="Google Shape;1472;p52"/>
          <p:cNvSpPr/>
          <p:nvPr/>
        </p:nvSpPr>
        <p:spPr>
          <a:xfrm>
            <a:off x="8284169" y="43035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8674272C-67B2-0110-6AF6-92394EFD7D78}"/>
              </a:ext>
            </a:extLst>
          </p:cNvPr>
          <p:cNvSpPr txBox="1"/>
          <p:nvPr/>
        </p:nvSpPr>
        <p:spPr>
          <a:xfrm>
            <a:off x="964405" y="1174480"/>
            <a:ext cx="7943851" cy="3354765"/>
          </a:xfrm>
          <a:prstGeom prst="rect">
            <a:avLst/>
          </a:prstGeom>
          <a:noFill/>
        </p:spPr>
        <p:txBody>
          <a:bodyPr wrap="square">
            <a:spAutoFit/>
          </a:bodyPr>
          <a:lstStyle/>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PDO::FETCH_CLASS: Gán giá trị của từng column cho từng thuộc tính (property/attribute) của một lớp Class theo tên column và tên thuộc tính.</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PDO::FETCH_INTO: Gán giá trị của từng column cho từng thuộc tính của một Class Instance (thể hiện của một lớp)</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PDO::FETCH_LAZY: Gộp chung PDO::FETCH_BOTH/PDO::FETCH_OBJ</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PDO::FETCH_NUM: Trả về dữ liệu dạng mảng với key là số thứ tự của column</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600"/>
              </a:spcAft>
              <a:buSzPts val="1000"/>
              <a:buFont typeface="Symbol" panose="05050102010706020507" pitchFamily="18" charset="2"/>
              <a:buChar char=""/>
              <a:tabLst>
                <a:tab pos="457200" algn="l"/>
              </a:tabLst>
            </a:pPr>
            <a:r>
              <a:rPr lang="vi-VN" sz="160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PDO::FETCH_OBJ: Trả về một Object của stdClass (link is external) với tên thuộc tính của Object là tên của column.</a:t>
            </a:r>
            <a:endParaRPr lang="vi-VN" sz="1200">
              <a:solidFill>
                <a:schemeClr val="accent6"/>
              </a:solidFill>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243851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7"/>
          <p:cNvGrpSpPr/>
          <p:nvPr/>
        </p:nvGrpSpPr>
        <p:grpSpPr>
          <a:xfrm rot="-8812238" flipH="1">
            <a:off x="6845274" y="1931357"/>
            <a:ext cx="647200" cy="694808"/>
            <a:chOff x="2225700" y="3566825"/>
            <a:chExt cx="369225" cy="468750"/>
          </a:xfrm>
        </p:grpSpPr>
        <p:sp>
          <p:nvSpPr>
            <p:cNvPr id="1136" name="Google Shape;1136;p47"/>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37" name="Google Shape;1137;p47"/>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38" name="Google Shape;1138;p47"/>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39" name="Google Shape;1139;p47"/>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40" name="Google Shape;1140;p47"/>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41" name="Google Shape;1141;p47"/>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grpSp>
      <p:sp>
        <p:nvSpPr>
          <p:cNvPr id="1142" name="Google Shape;1142;p47"/>
          <p:cNvSpPr txBox="1">
            <a:spLocks noGrp="1"/>
          </p:cNvSpPr>
          <p:nvPr>
            <p:ph type="title"/>
          </p:nvPr>
        </p:nvSpPr>
        <p:spPr>
          <a:xfrm>
            <a:off x="1094423" y="1370114"/>
            <a:ext cx="6760436" cy="23206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b="1">
                <a:latin typeface="Times New Roman" panose="02020603050405020304" pitchFamily="18" charset="0"/>
                <a:cs typeface="Times New Roman" panose="02020603050405020304" pitchFamily="18" charset="0"/>
              </a:rPr>
              <a:t>Codeigniter Framwork và MVC</a:t>
            </a:r>
            <a:endParaRPr sz="5400" b="1">
              <a:latin typeface="Times New Roman" panose="02020603050405020304" pitchFamily="18" charset="0"/>
              <a:cs typeface="Times New Roman" panose="02020603050405020304" pitchFamily="18" charset="0"/>
            </a:endParaRPr>
          </a:p>
        </p:txBody>
      </p:sp>
      <p:sp>
        <p:nvSpPr>
          <p:cNvPr id="1145" name="Google Shape;1145;p47"/>
          <p:cNvSpPr/>
          <p:nvPr/>
        </p:nvSpPr>
        <p:spPr>
          <a:xfrm rot="1033154" flipH="1">
            <a:off x="2845588" y="821687"/>
            <a:ext cx="334368"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46" name="Google Shape;1146;p47"/>
          <p:cNvSpPr/>
          <p:nvPr/>
        </p:nvSpPr>
        <p:spPr>
          <a:xfrm rot="-2035496" flipH="1">
            <a:off x="2277758" y="900836"/>
            <a:ext cx="560692"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47" name="Google Shape;1147;p47"/>
          <p:cNvSpPr/>
          <p:nvPr/>
        </p:nvSpPr>
        <p:spPr>
          <a:xfrm>
            <a:off x="4857826" y="1197464"/>
            <a:ext cx="369845"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48" name="Google Shape;1148;p47"/>
          <p:cNvSpPr/>
          <p:nvPr/>
        </p:nvSpPr>
        <p:spPr>
          <a:xfrm>
            <a:off x="5316207" y="1114715"/>
            <a:ext cx="197592"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49" name="Google Shape;1149;p47"/>
          <p:cNvSpPr/>
          <p:nvPr/>
        </p:nvSpPr>
        <p:spPr>
          <a:xfrm rot="-3381867">
            <a:off x="7108824" y="3454514"/>
            <a:ext cx="612825" cy="724770"/>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50" name="Google Shape;1150;p47"/>
          <p:cNvSpPr/>
          <p:nvPr/>
        </p:nvSpPr>
        <p:spPr>
          <a:xfrm rot="-3381696">
            <a:off x="7094957" y="3880441"/>
            <a:ext cx="180820" cy="213876"/>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grpSp>
        <p:nvGrpSpPr>
          <p:cNvPr id="1151" name="Google Shape;1151;p47"/>
          <p:cNvGrpSpPr/>
          <p:nvPr/>
        </p:nvGrpSpPr>
        <p:grpSpPr>
          <a:xfrm>
            <a:off x="6409171" y="451889"/>
            <a:ext cx="2881330" cy="2304119"/>
            <a:chOff x="1039744" y="3756155"/>
            <a:chExt cx="1467075" cy="1387355"/>
          </a:xfrm>
        </p:grpSpPr>
        <p:sp>
          <p:nvSpPr>
            <p:cNvPr id="1152" name="Google Shape;1152;p47"/>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grpSp>
          <p:nvGrpSpPr>
            <p:cNvPr id="1153" name="Google Shape;1153;p47"/>
            <p:cNvGrpSpPr/>
            <p:nvPr/>
          </p:nvGrpSpPr>
          <p:grpSpPr>
            <a:xfrm>
              <a:off x="1039744" y="3756155"/>
              <a:ext cx="1466899" cy="1387241"/>
              <a:chOff x="3202950" y="2856950"/>
              <a:chExt cx="1001775" cy="947375"/>
            </a:xfrm>
          </p:grpSpPr>
          <p:sp>
            <p:nvSpPr>
              <p:cNvPr id="1154" name="Google Shape;1154;p47"/>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55" name="Google Shape;1155;p47"/>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56" name="Google Shape;1156;p47"/>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57" name="Google Shape;1157;p47"/>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58" name="Google Shape;1158;p47"/>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59" name="Google Shape;1159;p47"/>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0" name="Google Shape;1160;p47"/>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1" name="Google Shape;1161;p47"/>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2" name="Google Shape;1162;p47"/>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3" name="Google Shape;1163;p47"/>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4" name="Google Shape;1164;p47"/>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5" name="Google Shape;1165;p47"/>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6" name="Google Shape;1166;p47"/>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7" name="Google Shape;1167;p47"/>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8" name="Google Shape;1168;p47"/>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69" name="Google Shape;1169;p47"/>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0" name="Google Shape;1170;p47"/>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1" name="Google Shape;1171;p47"/>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2" name="Google Shape;1172;p47"/>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3" name="Google Shape;1173;p47"/>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4" name="Google Shape;1174;p47"/>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5" name="Google Shape;1175;p47"/>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6" name="Google Shape;1176;p47"/>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7" name="Google Shape;1177;p47"/>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8" name="Google Shape;1178;p47"/>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79" name="Google Shape;1179;p47"/>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0" name="Google Shape;1180;p47"/>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1" name="Google Shape;1181;p47"/>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2" name="Google Shape;1182;p47"/>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3" name="Google Shape;1183;p47"/>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4" name="Google Shape;1184;p47"/>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5" name="Google Shape;1185;p47"/>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6" name="Google Shape;1186;p47"/>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7" name="Google Shape;1187;p47"/>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8" name="Google Shape;1188;p47"/>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89" name="Google Shape;1189;p47"/>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0" name="Google Shape;1190;p47"/>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1" name="Google Shape;1191;p47"/>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2" name="Google Shape;1192;p47"/>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3" name="Google Shape;1193;p47"/>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4" name="Google Shape;1194;p47"/>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5" name="Google Shape;1195;p47"/>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6" name="Google Shape;1196;p47"/>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7" name="Google Shape;1197;p47"/>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8" name="Google Shape;1198;p47"/>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199" name="Google Shape;1199;p47"/>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0" name="Google Shape;1200;p47"/>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1" name="Google Shape;1201;p47"/>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2" name="Google Shape;1202;p47"/>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3" name="Google Shape;1203;p47"/>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4" name="Google Shape;1204;p47"/>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5" name="Google Shape;1205;p47"/>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6" name="Google Shape;1206;p47"/>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7" name="Google Shape;1207;p47"/>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8" name="Google Shape;1208;p47"/>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sp>
            <p:nvSpPr>
              <p:cNvPr id="1209" name="Google Shape;1209;p47"/>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9083225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Codeigniter Framwork</a:t>
            </a:r>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3D8AF7B-43C4-91E9-CDB0-29FAE84F1267}"/>
              </a:ext>
            </a:extLst>
          </p:cNvPr>
          <p:cNvSpPr>
            <a:spLocks noGrp="1"/>
          </p:cNvSpPr>
          <p:nvPr>
            <p:ph type="subTitle" idx="2"/>
          </p:nvPr>
        </p:nvSpPr>
        <p:spPr>
          <a:xfrm>
            <a:off x="556449" y="1107688"/>
            <a:ext cx="7301444" cy="4035811"/>
          </a:xfrm>
        </p:spPr>
        <p:txBody>
          <a:bodyPr/>
          <a:lstStyle/>
          <a:p>
            <a:pPr algn="just">
              <a:lnSpc>
                <a:spcPct val="150000"/>
              </a:lnSpc>
              <a:spcBef>
                <a:spcPts val="0"/>
              </a:spcBef>
              <a:spcAft>
                <a:spcPts val="500"/>
              </a:spcAft>
            </a:pPr>
            <a:r>
              <a:rPr lang="en-US" sz="1700" kern="0">
                <a:solidFill>
                  <a:schemeClr val="accent6"/>
                </a:solidFill>
                <a:effectLst/>
                <a:latin typeface="Times New Roman" panose="02020603050405020304" pitchFamily="18" charset="0"/>
              </a:rPr>
              <a:t>	</a:t>
            </a:r>
            <a:r>
              <a:rPr lang="vi-VN" sz="1700">
                <a:solidFill>
                  <a:schemeClr val="accent6"/>
                </a:solidFill>
                <a:effectLst/>
                <a:latin typeface="+mj-lt"/>
              </a:rPr>
              <a:t> </a:t>
            </a:r>
            <a:r>
              <a:rPr lang="en-US" sz="1700">
                <a:solidFill>
                  <a:schemeClr val="accent6"/>
                </a:solidFill>
                <a:effectLst/>
                <a:latin typeface="+mj-lt"/>
              </a:rPr>
              <a:t>	</a:t>
            </a:r>
            <a:r>
              <a:rPr lang="vi-VN" sz="1700">
                <a:solidFill>
                  <a:schemeClr val="accent6"/>
                </a:solidFill>
                <a:effectLst/>
                <a:latin typeface="+mj-lt"/>
              </a:rPr>
              <a:t>Codeigniter Framework là một nền tảng ứng dụng web mã nguồn mở, được sử dụng để phát triển các ứng dụng web động tương tác với PHP.</a:t>
            </a:r>
            <a:endParaRPr lang="en-US" sz="1700">
              <a:solidFill>
                <a:schemeClr val="accent6"/>
              </a:solidFill>
              <a:effectLst/>
              <a:latin typeface="+mj-lt"/>
            </a:endParaRPr>
          </a:p>
          <a:p>
            <a:pPr algn="just">
              <a:lnSpc>
                <a:spcPct val="150000"/>
              </a:lnSpc>
              <a:spcBef>
                <a:spcPts val="0"/>
              </a:spcBef>
              <a:spcAft>
                <a:spcPts val="500"/>
              </a:spcAft>
            </a:pPr>
            <a:r>
              <a:rPr lang="en-US" sz="1700" kern="0">
                <a:solidFill>
                  <a:schemeClr val="accent6"/>
                </a:solidFill>
                <a:effectLst/>
                <a:latin typeface="Times New Roman" panose="02020603050405020304" pitchFamily="18" charset="0"/>
              </a:rPr>
              <a:t>     		</a:t>
            </a:r>
            <a:r>
              <a:rPr lang="vi-VN" sz="1700" i="0">
                <a:solidFill>
                  <a:schemeClr val="accent6"/>
                </a:solidFill>
                <a:effectLst/>
                <a:latin typeface="+mj-lt"/>
              </a:rPr>
              <a:t>Với sự hỗ trợ của Codeigniter, các nhà phát triển có thể tạo lập, phát triển website nhanh chóng bằng cách dùng những đoạn code có sẵn trong thư viện. Ngoài ra, framework này còn giúp người dùng thực hiện các thao tác liên quan đến CSDL như upload file, tạo session và cookies, tiến hành xử lý ảnh,... nhanh chóng</a:t>
            </a:r>
            <a:r>
              <a:rPr lang="vi-VN" sz="1800" i="0">
                <a:solidFill>
                  <a:srgbClr val="000000"/>
                </a:solidFill>
                <a:effectLst/>
                <a:latin typeface="+mj-lt"/>
              </a:rPr>
              <a:t>.</a:t>
            </a:r>
            <a:endParaRPr lang="en-US" sz="1800">
              <a:latin typeface="+mj-lt"/>
            </a:endParaRPr>
          </a:p>
        </p:txBody>
      </p:sp>
      <p:pic>
        <p:nvPicPr>
          <p:cNvPr id="1028" name="Picture 4" descr="Codeigniter là gì? Tổng hợp tất tần tật kiến thức về codeigniter">
            <a:extLst>
              <a:ext uri="{FF2B5EF4-FFF2-40B4-BE49-F238E27FC236}">
                <a16:creationId xmlns:a16="http://schemas.microsoft.com/office/drawing/2014/main" id="{3A2F308A-F946-4EB9-379E-675AC4FFC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505" y="3642264"/>
            <a:ext cx="1634989" cy="1224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003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D3A0B-42AF-1DC5-40CC-723381D54E0E}"/>
              </a:ext>
            </a:extLst>
          </p:cNvPr>
          <p:cNvPicPr>
            <a:picLocks noChangeAspect="1"/>
          </p:cNvPicPr>
          <p:nvPr/>
        </p:nvPicPr>
        <p:blipFill>
          <a:blip r:embed="rId2"/>
          <a:stretch>
            <a:fillRect/>
          </a:stretch>
        </p:blipFill>
        <p:spPr>
          <a:xfrm>
            <a:off x="868359" y="1386737"/>
            <a:ext cx="7407282" cy="2991975"/>
          </a:xfrm>
          <a:prstGeom prst="rect">
            <a:avLst/>
          </a:prstGeom>
        </p:spPr>
      </p:pic>
      <p:sp>
        <p:nvSpPr>
          <p:cNvPr id="7" name="Google Shape;1214;p48">
            <a:extLst>
              <a:ext uri="{FF2B5EF4-FFF2-40B4-BE49-F238E27FC236}">
                <a16:creationId xmlns:a16="http://schemas.microsoft.com/office/drawing/2014/main" id="{BB4473FB-F394-EC95-B03E-3878097350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Codeigniter Framwork</a:t>
            </a:r>
            <a:endParaRPr/>
          </a:p>
        </p:txBody>
      </p:sp>
      <p:sp>
        <p:nvSpPr>
          <p:cNvPr id="8" name="TextBox 7">
            <a:extLst>
              <a:ext uri="{FF2B5EF4-FFF2-40B4-BE49-F238E27FC236}">
                <a16:creationId xmlns:a16="http://schemas.microsoft.com/office/drawing/2014/main" id="{DD4F2C1C-7E18-1EC8-0E91-BC4E53E1D183}"/>
              </a:ext>
            </a:extLst>
          </p:cNvPr>
          <p:cNvSpPr txBox="1"/>
          <p:nvPr/>
        </p:nvSpPr>
        <p:spPr>
          <a:xfrm>
            <a:off x="773151" y="1001928"/>
            <a:ext cx="1836234" cy="307777"/>
          </a:xfrm>
          <a:prstGeom prst="rect">
            <a:avLst/>
          </a:prstGeom>
          <a:noFill/>
        </p:spPr>
        <p:txBody>
          <a:bodyPr wrap="square" rtlCol="0">
            <a:spAutoFit/>
          </a:bodyPr>
          <a:lstStyle/>
          <a:p>
            <a:r>
              <a:rPr lang="en-US">
                <a:solidFill>
                  <a:schemeClr val="accent6"/>
                </a:solidFill>
              </a:rPr>
              <a:t>Sơ đồ luồng dữ liệu</a:t>
            </a:r>
          </a:p>
        </p:txBody>
      </p:sp>
    </p:spTree>
    <p:extLst>
      <p:ext uri="{BB962C8B-B14F-4D97-AF65-F5344CB8AC3E}">
        <p14:creationId xmlns:p14="http://schemas.microsoft.com/office/powerpoint/2010/main" val="2346826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021507-B5C3-57B2-A3A0-BFE4F150DDA6}"/>
              </a:ext>
            </a:extLst>
          </p:cNvPr>
          <p:cNvSpPr>
            <a:spLocks noGrp="1"/>
          </p:cNvSpPr>
          <p:nvPr>
            <p:ph type="subTitle" idx="1"/>
          </p:nvPr>
        </p:nvSpPr>
        <p:spPr>
          <a:xfrm>
            <a:off x="720725" y="1241501"/>
            <a:ext cx="7422316" cy="3702205"/>
          </a:xfrm>
        </p:spPr>
        <p:txBody>
          <a:bodyPr/>
          <a:lstStyle/>
          <a:p>
            <a:pPr algn="l" fontAlgn="base"/>
            <a:r>
              <a:rPr lang="en-US" sz="1700" b="1" i="0">
                <a:solidFill>
                  <a:schemeClr val="accent6"/>
                </a:solidFill>
                <a:effectLst/>
                <a:latin typeface="+mj-lt"/>
              </a:rPr>
              <a:t>  - </a:t>
            </a:r>
            <a:r>
              <a:rPr lang="vi-VN" sz="1700" b="1" i="0">
                <a:solidFill>
                  <a:schemeClr val="accent6"/>
                </a:solidFill>
                <a:effectLst/>
                <a:latin typeface="+mj-lt"/>
              </a:rPr>
              <a:t>application</a:t>
            </a:r>
            <a:r>
              <a:rPr lang="vi-VN" sz="1700" b="0" i="0">
                <a:solidFill>
                  <a:schemeClr val="accent6"/>
                </a:solidFill>
                <a:effectLst/>
                <a:latin typeface="+mj-lt"/>
              </a:rPr>
              <a:t>:</a:t>
            </a:r>
            <a:r>
              <a:rPr lang="en-US" sz="1700" b="0" i="0">
                <a:solidFill>
                  <a:schemeClr val="accent6"/>
                </a:solidFill>
                <a:effectLst/>
                <a:latin typeface="+mj-lt"/>
              </a:rPr>
              <a:t> </a:t>
            </a:r>
            <a:r>
              <a:rPr lang="vi-VN" sz="1700" b="0" i="0">
                <a:solidFill>
                  <a:schemeClr val="accent6"/>
                </a:solidFill>
                <a:effectLst/>
                <a:latin typeface="+mj-lt"/>
              </a:rPr>
              <a:t> thư mục này rất quan trọng, nó chứa toàn bộ thư viện cần thiết để</a:t>
            </a:r>
            <a:r>
              <a:rPr lang="en-US" sz="1700" b="0" i="0">
                <a:solidFill>
                  <a:schemeClr val="accent6"/>
                </a:solidFill>
                <a:effectLst/>
                <a:latin typeface="+mj-lt"/>
              </a:rPr>
              <a:t>  </a:t>
            </a:r>
            <a:r>
              <a:rPr lang="vi-VN" sz="1700" b="0" i="0">
                <a:solidFill>
                  <a:schemeClr val="accent6"/>
                </a:solidFill>
                <a:effectLst/>
                <a:latin typeface="+mj-lt"/>
              </a:rPr>
              <a:t>xây dựng trang web.</a:t>
            </a:r>
          </a:p>
          <a:p>
            <a:pPr algn="l" fontAlgn="base"/>
            <a:r>
              <a:rPr lang="en-US" sz="1700" b="1" i="0">
                <a:solidFill>
                  <a:schemeClr val="accent6"/>
                </a:solidFill>
                <a:effectLst/>
                <a:latin typeface="+mj-lt"/>
              </a:rPr>
              <a:t>  - </a:t>
            </a:r>
            <a:r>
              <a:rPr lang="vi-VN" sz="1700" b="1" i="0">
                <a:solidFill>
                  <a:schemeClr val="accent6"/>
                </a:solidFill>
                <a:effectLst/>
                <a:latin typeface="+mj-lt"/>
              </a:rPr>
              <a:t>config</a:t>
            </a:r>
            <a:r>
              <a:rPr lang="vi-VN" sz="1700" b="0" i="0">
                <a:solidFill>
                  <a:schemeClr val="accent6"/>
                </a:solidFill>
                <a:effectLst/>
                <a:latin typeface="+mj-lt"/>
              </a:rPr>
              <a:t>:</a:t>
            </a:r>
            <a:r>
              <a:rPr lang="en-US" sz="1700" b="0" i="0">
                <a:solidFill>
                  <a:schemeClr val="accent6"/>
                </a:solidFill>
                <a:effectLst/>
                <a:latin typeface="+mj-lt"/>
              </a:rPr>
              <a:t> </a:t>
            </a:r>
            <a:r>
              <a:rPr lang="vi-VN" sz="1700" b="0" i="0">
                <a:solidFill>
                  <a:schemeClr val="accent6"/>
                </a:solidFill>
                <a:effectLst/>
                <a:latin typeface="+mj-lt"/>
              </a:rPr>
              <a:t> thư mục chứa toàn bộ cầu hình website, cấu hình database, đường dẫn,ngôn ngữ…</a:t>
            </a:r>
          </a:p>
          <a:p>
            <a:pPr algn="l" fontAlgn="base"/>
            <a:r>
              <a:rPr lang="en-US" sz="1700" b="1" i="0">
                <a:solidFill>
                  <a:schemeClr val="accent6"/>
                </a:solidFill>
                <a:effectLst/>
                <a:latin typeface="+mj-lt"/>
              </a:rPr>
              <a:t>  - </a:t>
            </a:r>
            <a:r>
              <a:rPr lang="vi-VN" sz="1700" b="1" i="0">
                <a:solidFill>
                  <a:schemeClr val="accent6"/>
                </a:solidFill>
                <a:effectLst/>
                <a:latin typeface="+mj-lt"/>
              </a:rPr>
              <a:t>controller</a:t>
            </a:r>
            <a:r>
              <a:rPr lang="vi-VN" sz="1700" b="0" i="0">
                <a:solidFill>
                  <a:schemeClr val="accent6"/>
                </a:solidFill>
                <a:effectLst/>
                <a:latin typeface="+mj-lt"/>
              </a:rPr>
              <a:t>: </a:t>
            </a:r>
            <a:r>
              <a:rPr lang="en-US" sz="1700" b="0" i="0">
                <a:solidFill>
                  <a:schemeClr val="accent6"/>
                </a:solidFill>
                <a:effectLst/>
                <a:latin typeface="+mj-lt"/>
              </a:rPr>
              <a:t> </a:t>
            </a:r>
            <a:r>
              <a:rPr lang="vi-VN" sz="1700" b="0" i="0">
                <a:solidFill>
                  <a:schemeClr val="accent6"/>
                </a:solidFill>
                <a:effectLst/>
                <a:latin typeface="+mj-lt"/>
              </a:rPr>
              <a:t>thư mục chứa các file xử lý dữ liệu</a:t>
            </a:r>
          </a:p>
          <a:p>
            <a:pPr algn="l" fontAlgn="base"/>
            <a:r>
              <a:rPr lang="en-US" sz="1700" b="1" i="0">
                <a:solidFill>
                  <a:schemeClr val="accent6"/>
                </a:solidFill>
                <a:effectLst/>
                <a:latin typeface="+mj-lt"/>
              </a:rPr>
              <a:t>  - </a:t>
            </a:r>
            <a:r>
              <a:rPr lang="vi-VN" sz="1700" b="1" i="0">
                <a:solidFill>
                  <a:schemeClr val="accent6"/>
                </a:solidFill>
                <a:effectLst/>
                <a:latin typeface="+mj-lt"/>
              </a:rPr>
              <a:t>core</a:t>
            </a:r>
            <a:r>
              <a:rPr lang="vi-VN" sz="1700" b="0" i="0">
                <a:solidFill>
                  <a:schemeClr val="accent6"/>
                </a:solidFill>
                <a:effectLst/>
                <a:latin typeface="+mj-lt"/>
              </a:rPr>
              <a:t>: </a:t>
            </a:r>
            <a:r>
              <a:rPr lang="en-US" sz="1700" b="0" i="0">
                <a:solidFill>
                  <a:schemeClr val="accent6"/>
                </a:solidFill>
                <a:effectLst/>
                <a:latin typeface="+mj-lt"/>
              </a:rPr>
              <a:t> </a:t>
            </a:r>
            <a:r>
              <a:rPr lang="vi-VN" sz="1700" b="0" i="0">
                <a:solidFill>
                  <a:schemeClr val="accent6"/>
                </a:solidFill>
                <a:effectLst/>
                <a:latin typeface="+mj-lt"/>
              </a:rPr>
              <a:t>khi muốn mở rộng các chức năng của controller, loader, router… </a:t>
            </a:r>
            <a:r>
              <a:rPr lang="en-US" sz="1700" b="0" i="0">
                <a:solidFill>
                  <a:schemeClr val="accent6"/>
                </a:solidFill>
                <a:effectLst/>
                <a:latin typeface="+mj-lt"/>
              </a:rPr>
              <a:t>n</a:t>
            </a:r>
            <a:r>
              <a:rPr lang="vi-VN" sz="1700" b="0" i="0">
                <a:solidFill>
                  <a:schemeClr val="accent6"/>
                </a:solidFill>
                <a:effectLst/>
                <a:latin typeface="+mj-lt"/>
              </a:rPr>
              <a:t>có thể tạo ra các lớp mới để kế thừa</a:t>
            </a:r>
          </a:p>
          <a:p>
            <a:pPr algn="l" fontAlgn="base"/>
            <a:r>
              <a:rPr lang="en-US" sz="1700" b="1" i="0">
                <a:solidFill>
                  <a:schemeClr val="accent6"/>
                </a:solidFill>
                <a:effectLst/>
                <a:latin typeface="+mj-lt"/>
              </a:rPr>
              <a:t>  - </a:t>
            </a:r>
            <a:r>
              <a:rPr lang="vi-VN" sz="1700" b="1" i="0">
                <a:solidFill>
                  <a:schemeClr val="accent6"/>
                </a:solidFill>
                <a:effectLst/>
                <a:latin typeface="+mj-lt"/>
              </a:rPr>
              <a:t>models</a:t>
            </a:r>
            <a:r>
              <a:rPr lang="vi-VN" sz="1700" b="0" i="0">
                <a:solidFill>
                  <a:schemeClr val="accent6"/>
                </a:solidFill>
                <a:effectLst/>
                <a:latin typeface="+mj-lt"/>
              </a:rPr>
              <a:t>: </a:t>
            </a:r>
            <a:r>
              <a:rPr lang="en-US" sz="1700" b="0" i="0">
                <a:solidFill>
                  <a:schemeClr val="accent6"/>
                </a:solidFill>
                <a:effectLst/>
                <a:latin typeface="+mj-lt"/>
              </a:rPr>
              <a:t> </a:t>
            </a:r>
            <a:r>
              <a:rPr lang="vi-VN" sz="1700" b="0" i="0">
                <a:solidFill>
                  <a:schemeClr val="accent6"/>
                </a:solidFill>
                <a:effectLst/>
                <a:latin typeface="+mj-lt"/>
              </a:rPr>
              <a:t>thư mục viết các model của hệ thống (làm việc với CSDL)</a:t>
            </a:r>
          </a:p>
          <a:p>
            <a:pPr algn="l" fontAlgn="base"/>
            <a:r>
              <a:rPr lang="en-US" sz="1700" b="1" i="0">
                <a:solidFill>
                  <a:schemeClr val="accent6"/>
                </a:solidFill>
                <a:effectLst/>
                <a:latin typeface="+mj-lt"/>
              </a:rPr>
              <a:t>  - </a:t>
            </a:r>
            <a:r>
              <a:rPr lang="vi-VN" sz="1700" b="1" i="0">
                <a:solidFill>
                  <a:schemeClr val="accent6"/>
                </a:solidFill>
                <a:effectLst/>
                <a:latin typeface="+mj-lt"/>
              </a:rPr>
              <a:t>views</a:t>
            </a:r>
            <a:r>
              <a:rPr lang="vi-VN" sz="1700" b="0" i="0">
                <a:solidFill>
                  <a:schemeClr val="accent6"/>
                </a:solidFill>
                <a:effectLst/>
                <a:latin typeface="+mj-lt"/>
              </a:rPr>
              <a:t>:</a:t>
            </a:r>
            <a:r>
              <a:rPr lang="en-US" sz="1700" b="0" i="0">
                <a:solidFill>
                  <a:schemeClr val="accent6"/>
                </a:solidFill>
                <a:effectLst/>
                <a:latin typeface="+mj-lt"/>
              </a:rPr>
              <a:t> </a:t>
            </a:r>
            <a:r>
              <a:rPr lang="vi-VN" sz="1700" b="0" i="0">
                <a:solidFill>
                  <a:schemeClr val="accent6"/>
                </a:solidFill>
                <a:effectLst/>
                <a:latin typeface="+mj-lt"/>
              </a:rPr>
              <a:t> thư mục nơi chứa các views (hiển thị dữ liệu ra trình duyệt)</a:t>
            </a:r>
          </a:p>
          <a:p>
            <a:pPr algn="l" fontAlgn="base"/>
            <a:r>
              <a:rPr lang="en-US" sz="1700" b="1" i="0">
                <a:solidFill>
                  <a:schemeClr val="accent6"/>
                </a:solidFill>
                <a:effectLst/>
                <a:latin typeface="+mj-lt"/>
              </a:rPr>
              <a:t>  - </a:t>
            </a:r>
            <a:r>
              <a:rPr lang="vi-VN" sz="1700" b="1" i="0">
                <a:solidFill>
                  <a:schemeClr val="accent6"/>
                </a:solidFill>
                <a:effectLst/>
                <a:latin typeface="+mj-lt"/>
              </a:rPr>
              <a:t>hooks</a:t>
            </a:r>
            <a:r>
              <a:rPr lang="en-US" sz="1700" b="1" i="0">
                <a:solidFill>
                  <a:schemeClr val="accent6"/>
                </a:solidFill>
                <a:effectLst/>
                <a:latin typeface="+mj-lt"/>
              </a:rPr>
              <a:t> </a:t>
            </a:r>
            <a:r>
              <a:rPr lang="vi-VN" sz="1700" b="0" i="0">
                <a:solidFill>
                  <a:schemeClr val="accent6"/>
                </a:solidFill>
                <a:effectLst/>
                <a:latin typeface="+mj-lt"/>
              </a:rPr>
              <a:t>: cung cấp phương tiện để khai thác và sửa đổi hoạt động bên</a:t>
            </a:r>
            <a:r>
              <a:rPr lang="en-US" sz="1700" b="0" i="0">
                <a:solidFill>
                  <a:schemeClr val="accent6"/>
                </a:solidFill>
                <a:effectLst/>
                <a:latin typeface="+mj-lt"/>
              </a:rPr>
              <a:t> </a:t>
            </a:r>
            <a:r>
              <a:rPr lang="en-US" sz="1700" b="0" i="0">
                <a:solidFill>
                  <a:schemeClr val="accent6"/>
                </a:solidFill>
                <a:effectLst/>
                <a:latin typeface="Times New Roman" panose="02020603050405020304" pitchFamily="18" charset="0"/>
                <a:cs typeface="Times New Roman" panose="02020603050405020304" pitchFamily="18" charset="0"/>
              </a:rPr>
              <a:t>trong framwork</a:t>
            </a:r>
            <a:endParaRPr lang="vi-VN" sz="1700" b="0" i="0">
              <a:solidFill>
                <a:schemeClr val="accent6"/>
              </a:solidFill>
              <a:effectLst/>
              <a:latin typeface="Times New Roman" panose="02020603050405020304" pitchFamily="18" charset="0"/>
              <a:cs typeface="Times New Roman" panose="02020603050405020304" pitchFamily="18" charset="0"/>
            </a:endParaRPr>
          </a:p>
          <a:p>
            <a:pPr algn="l" fontAlgn="base"/>
            <a:r>
              <a:rPr lang="en-US" sz="1700" b="1" i="0">
                <a:solidFill>
                  <a:schemeClr val="accent6"/>
                </a:solidFill>
                <a:effectLst/>
                <a:latin typeface="+mj-lt"/>
              </a:rPr>
              <a:t>  - </a:t>
            </a:r>
            <a:r>
              <a:rPr lang="vi-VN" sz="1700" b="1" i="0">
                <a:solidFill>
                  <a:schemeClr val="accent6"/>
                </a:solidFill>
                <a:effectLst/>
                <a:latin typeface="+mj-lt"/>
              </a:rPr>
              <a:t>helpers</a:t>
            </a:r>
            <a:r>
              <a:rPr lang="vi-VN" sz="1700" b="0" i="0">
                <a:solidFill>
                  <a:schemeClr val="accent6"/>
                </a:solidFill>
                <a:effectLst/>
                <a:latin typeface="+mj-lt"/>
              </a:rPr>
              <a:t>:</a:t>
            </a:r>
            <a:r>
              <a:rPr lang="en-US" sz="1700" b="0" i="0">
                <a:solidFill>
                  <a:schemeClr val="accent6"/>
                </a:solidFill>
                <a:effectLst/>
                <a:latin typeface="+mj-lt"/>
              </a:rPr>
              <a:t> </a:t>
            </a:r>
            <a:r>
              <a:rPr lang="vi-VN" sz="1700" b="0" i="0">
                <a:solidFill>
                  <a:schemeClr val="accent6"/>
                </a:solidFill>
                <a:effectLst/>
                <a:latin typeface="+mj-lt"/>
              </a:rPr>
              <a:t> chứa các helpers (các hàm tự xây dựng)</a:t>
            </a:r>
          </a:p>
          <a:p>
            <a:pPr algn="l" fontAlgn="base"/>
            <a:r>
              <a:rPr lang="en-US" sz="1700" b="1" i="0">
                <a:solidFill>
                  <a:schemeClr val="accent6"/>
                </a:solidFill>
                <a:effectLst/>
                <a:latin typeface="+mj-lt"/>
              </a:rPr>
              <a:t>  - </a:t>
            </a:r>
            <a:r>
              <a:rPr lang="vi-VN" sz="1700" b="1" i="0">
                <a:solidFill>
                  <a:schemeClr val="accent6"/>
                </a:solidFill>
                <a:effectLst/>
                <a:latin typeface="+mj-lt"/>
              </a:rPr>
              <a:t>third_party:</a:t>
            </a:r>
            <a:r>
              <a:rPr lang="vi-VN" sz="1700" b="0" i="0">
                <a:solidFill>
                  <a:schemeClr val="accent6"/>
                </a:solidFill>
                <a:effectLst/>
                <a:latin typeface="+mj-lt"/>
              </a:rPr>
              <a:t> </a:t>
            </a:r>
            <a:r>
              <a:rPr lang="en-US" sz="1700" b="0" i="0">
                <a:solidFill>
                  <a:schemeClr val="accent6"/>
                </a:solidFill>
                <a:effectLst/>
                <a:latin typeface="+mj-lt"/>
              </a:rPr>
              <a:t> </a:t>
            </a:r>
            <a:r>
              <a:rPr lang="vi-VN" sz="1700" b="0" i="0">
                <a:solidFill>
                  <a:schemeClr val="accent6"/>
                </a:solidFill>
                <a:effectLst/>
                <a:latin typeface="+mj-lt"/>
              </a:rPr>
              <a:t>gồm các thư viện ngoài</a:t>
            </a:r>
          </a:p>
          <a:p>
            <a:endParaRPr lang="en-US"/>
          </a:p>
        </p:txBody>
      </p:sp>
      <p:sp>
        <p:nvSpPr>
          <p:cNvPr id="5" name="Google Shape;1214;p48">
            <a:extLst>
              <a:ext uri="{FF2B5EF4-FFF2-40B4-BE49-F238E27FC236}">
                <a16:creationId xmlns:a16="http://schemas.microsoft.com/office/drawing/2014/main" id="{E28F0402-4129-06B3-6DE2-0273D712C8EF}"/>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Codeigniter Framwork</a:t>
            </a:r>
            <a:endParaRPr/>
          </a:p>
        </p:txBody>
      </p:sp>
      <p:sp>
        <p:nvSpPr>
          <p:cNvPr id="6" name="TextBox 5">
            <a:extLst>
              <a:ext uri="{FF2B5EF4-FFF2-40B4-BE49-F238E27FC236}">
                <a16:creationId xmlns:a16="http://schemas.microsoft.com/office/drawing/2014/main" id="{AD6EC169-786A-DB57-940E-1AA815F19263}"/>
              </a:ext>
            </a:extLst>
          </p:cNvPr>
          <p:cNvSpPr txBox="1"/>
          <p:nvPr/>
        </p:nvSpPr>
        <p:spPr>
          <a:xfrm>
            <a:off x="512956" y="863699"/>
            <a:ext cx="1598342" cy="307777"/>
          </a:xfrm>
          <a:prstGeom prst="rect">
            <a:avLst/>
          </a:prstGeom>
          <a:noFill/>
        </p:spPr>
        <p:txBody>
          <a:bodyPr wrap="square" rtlCol="0">
            <a:spAutoFit/>
          </a:bodyPr>
          <a:lstStyle/>
          <a:p>
            <a:r>
              <a:rPr lang="en-US">
                <a:solidFill>
                  <a:schemeClr val="accent6"/>
                </a:solidFill>
              </a:rPr>
              <a:t>Các thư mục</a:t>
            </a:r>
          </a:p>
        </p:txBody>
      </p:sp>
    </p:spTree>
    <p:extLst>
      <p:ext uri="{BB962C8B-B14F-4D97-AF65-F5344CB8AC3E}">
        <p14:creationId xmlns:p14="http://schemas.microsoft.com/office/powerpoint/2010/main" val="17108098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1D64D77-4ECE-7F75-E940-49726A42BAA7}"/>
              </a:ext>
            </a:extLst>
          </p:cNvPr>
          <p:cNvSpPr>
            <a:spLocks noGrp="1"/>
          </p:cNvSpPr>
          <p:nvPr>
            <p:ph type="subTitle" idx="2"/>
          </p:nvPr>
        </p:nvSpPr>
        <p:spPr>
          <a:xfrm>
            <a:off x="889059" y="780703"/>
            <a:ext cx="6768111" cy="3389854"/>
          </a:xfrm>
        </p:spPr>
        <p:txBody>
          <a:bodyPr/>
          <a:lstStyle/>
          <a:p>
            <a:pPr>
              <a:lnSpc>
                <a:spcPct val="150000"/>
              </a:lnSpc>
            </a:pPr>
            <a:r>
              <a:rPr lang="en-US" sz="1500">
                <a:solidFill>
                  <a:schemeClr val="accent6"/>
                </a:solidFill>
                <a:latin typeface="Times New Roman" panose="02020603050405020304" pitchFamily="18" charset="0"/>
                <a:cs typeface="Times New Roman" panose="02020603050405020304" pitchFamily="18" charset="0"/>
              </a:rPr>
              <a:t>ƯU ĐIỂM:</a:t>
            </a:r>
          </a:p>
          <a:p>
            <a:pPr algn="l" fontAlgn="base">
              <a:lnSpc>
                <a:spcPct val="150000"/>
              </a:lnSpc>
            </a:pPr>
            <a:r>
              <a:rPr lang="en-US" sz="1500" b="0" i="0">
                <a:solidFill>
                  <a:schemeClr val="accent6"/>
                </a:solidFill>
                <a:effectLst/>
                <a:latin typeface="Times New Roman" panose="02020603050405020304" pitchFamily="18" charset="0"/>
                <a:cs typeface="Times New Roman" panose="02020603050405020304" pitchFamily="18" charset="0"/>
              </a:rPr>
              <a:t>      -  </a:t>
            </a:r>
            <a:r>
              <a:rPr lang="vi-VN" sz="1500" b="0" i="0">
                <a:solidFill>
                  <a:schemeClr val="accent6"/>
                </a:solidFill>
                <a:effectLst/>
                <a:latin typeface="Times New Roman" panose="02020603050405020304" pitchFamily="18" charset="0"/>
                <a:cs typeface="Times New Roman" panose="02020603050405020304" pitchFamily="18" charset="0"/>
              </a:rPr>
              <a:t>Đây là Framework có dung lượng khá nhỏ chỉ khoảng 2MB khi download về máy tính</a:t>
            </a:r>
            <a:endParaRPr lang="en-US" sz="1500" b="0" i="0">
              <a:solidFill>
                <a:schemeClr val="accent6"/>
              </a:solidFill>
              <a:effectLst/>
              <a:latin typeface="Times New Roman" panose="02020603050405020304" pitchFamily="18" charset="0"/>
              <a:cs typeface="Times New Roman" panose="02020603050405020304" pitchFamily="18" charset="0"/>
            </a:endParaRPr>
          </a:p>
          <a:p>
            <a:pPr algn="just">
              <a:lnSpc>
                <a:spcPct val="150000"/>
              </a:lnSpc>
              <a:spcAft>
                <a:spcPts val="500"/>
              </a:spcAft>
            </a:pPr>
            <a:r>
              <a:rPr lang="en-US" sz="1500" b="0" i="0">
                <a:solidFill>
                  <a:schemeClr val="accent6"/>
                </a:solidFill>
                <a:effectLst/>
                <a:latin typeface="Times New Roman" panose="02020603050405020304" pitchFamily="18" charset="0"/>
                <a:cs typeface="Times New Roman" panose="02020603050405020304" pitchFamily="18" charset="0"/>
              </a:rPr>
              <a:t>      - </a:t>
            </a:r>
            <a:r>
              <a:rPr lang="vi-VN" sz="1500" kern="0">
                <a:solidFill>
                  <a:schemeClr val="accent6"/>
                </a:solidFill>
                <a:effectLst/>
                <a:latin typeface="Times New Roman" panose="02020603050405020304" pitchFamily="18" charset="0"/>
                <a:cs typeface="Times New Roman" panose="02020603050405020304" pitchFamily="18" charset="0"/>
              </a:rPr>
              <a:t>Codeigniter có tốc độ rất nhanh. Nó cho phép hàng triệu lượt truy cập/server/ngày.</a:t>
            </a:r>
            <a:endParaRPr lang="vi-VN" sz="1500" kern="100">
              <a:solidFill>
                <a:schemeClr val="accent6"/>
              </a:solidFill>
              <a:effectLst/>
              <a:latin typeface="Calibri" panose="020F0502020204030204" pitchFamily="34" charset="0"/>
              <a:cs typeface="Times New Roman" panose="02020603050405020304" pitchFamily="18" charset="0"/>
            </a:endParaRPr>
          </a:p>
          <a:p>
            <a:pPr algn="l" fontAlgn="base">
              <a:lnSpc>
                <a:spcPct val="150000"/>
              </a:lnSpc>
            </a:pPr>
            <a:r>
              <a:rPr lang="en-US" sz="1500">
                <a:solidFill>
                  <a:schemeClr val="accent6"/>
                </a:solidFill>
                <a:latin typeface="Times New Roman" panose="02020603050405020304" pitchFamily="18" charset="0"/>
                <a:cs typeface="Times New Roman" panose="02020603050405020304" pitchFamily="18" charset="0"/>
              </a:rPr>
              <a:t>      </a:t>
            </a:r>
            <a:r>
              <a:rPr lang="en-US" sz="1500" b="0" i="0">
                <a:solidFill>
                  <a:schemeClr val="accent6"/>
                </a:solidFill>
                <a:effectLst/>
                <a:latin typeface="Times New Roman" panose="02020603050405020304" pitchFamily="18" charset="0"/>
                <a:cs typeface="Times New Roman" panose="02020603050405020304" pitchFamily="18" charset="0"/>
              </a:rPr>
              <a:t>-  Bảo </a:t>
            </a:r>
            <a:r>
              <a:rPr lang="vi-VN" sz="1500" b="0" i="0">
                <a:solidFill>
                  <a:schemeClr val="accent6"/>
                </a:solidFill>
                <a:effectLst/>
                <a:latin typeface="Times New Roman" panose="02020603050405020304" pitchFamily="18" charset="0"/>
                <a:cs typeface="Times New Roman" panose="02020603050405020304" pitchFamily="18" charset="0"/>
              </a:rPr>
              <a:t>mật cao. Bảo mật thông tin luôn cần thiết với mọi trang web, khi sử dụng Codeigniter sẽ không phải lo ngại vấn đề tấn công XSS, SQL Injection.</a:t>
            </a:r>
            <a:endParaRPr lang="en-US" sz="1500" b="0" i="0">
              <a:solidFill>
                <a:schemeClr val="accent6"/>
              </a:solidFill>
              <a:effectLst/>
              <a:latin typeface="Times New Roman" panose="02020603050405020304" pitchFamily="18" charset="0"/>
              <a:cs typeface="Times New Roman" panose="02020603050405020304" pitchFamily="18" charset="0"/>
            </a:endParaRPr>
          </a:p>
          <a:p>
            <a:pPr algn="l" fontAlgn="base">
              <a:lnSpc>
                <a:spcPct val="150000"/>
              </a:lnSpc>
            </a:pPr>
            <a:r>
              <a:rPr lang="en-US" sz="1500">
                <a:solidFill>
                  <a:schemeClr val="accent6"/>
                </a:solidFill>
                <a:latin typeface="Times New Roman" panose="02020603050405020304" pitchFamily="18" charset="0"/>
                <a:cs typeface="Times New Roman" panose="02020603050405020304" pitchFamily="18" charset="0"/>
              </a:rPr>
              <a:t>     </a:t>
            </a:r>
            <a:r>
              <a:rPr lang="en-US" sz="1500" b="0" i="0">
                <a:solidFill>
                  <a:schemeClr val="accent6"/>
                </a:solidFill>
                <a:effectLst/>
                <a:latin typeface="Times New Roman" panose="02020603050405020304" pitchFamily="18" charset="0"/>
                <a:cs typeface="Times New Roman" panose="02020603050405020304" pitchFamily="18" charset="0"/>
              </a:rPr>
              <a:t> -  H</a:t>
            </a:r>
            <a:r>
              <a:rPr lang="vi-VN" sz="1500" b="0" i="0">
                <a:solidFill>
                  <a:schemeClr val="accent6"/>
                </a:solidFill>
                <a:effectLst/>
                <a:latin typeface="Times New Roman" panose="02020603050405020304" pitchFamily="18" charset="0"/>
                <a:cs typeface="Times New Roman" panose="02020603050405020304" pitchFamily="18" charset="0"/>
              </a:rPr>
              <a:t>toàn miễn phí. Lập trình viên có thể tự do thay đổi và phát triển theo ý muốn bởi vì đây là mã nguồn mở.</a:t>
            </a:r>
            <a:r>
              <a:rPr lang="en-US" sz="1500" b="0" i="0">
                <a:solidFill>
                  <a:schemeClr val="accent6"/>
                </a:solidFill>
                <a:effectLst/>
                <a:latin typeface="Times New Roman" panose="02020603050405020304" pitchFamily="18" charset="0"/>
                <a:cs typeface="Times New Roman" panose="02020603050405020304" pitchFamily="18" charset="0"/>
              </a:rPr>
              <a:t>	</a:t>
            </a:r>
            <a:endParaRPr lang="vi-VN" sz="1500" b="0" i="0">
              <a:solidFill>
                <a:schemeClr val="accent6"/>
              </a:solidFill>
              <a:effectLst/>
              <a:latin typeface="Times New Roman" panose="02020603050405020304" pitchFamily="18" charset="0"/>
              <a:cs typeface="Times New Roman" panose="02020603050405020304" pitchFamily="18" charset="0"/>
            </a:endParaRPr>
          </a:p>
          <a:p>
            <a:endParaRPr lang="en-US"/>
          </a:p>
        </p:txBody>
      </p:sp>
      <p:sp>
        <p:nvSpPr>
          <p:cNvPr id="5" name="Google Shape;1214;p48">
            <a:extLst>
              <a:ext uri="{FF2B5EF4-FFF2-40B4-BE49-F238E27FC236}">
                <a16:creationId xmlns:a16="http://schemas.microsoft.com/office/drawing/2014/main" id="{256F3AC2-36ED-B6C7-AF91-A9027D28CDD7}"/>
              </a:ext>
            </a:extLst>
          </p:cNvPr>
          <p:cNvSpPr txBox="1">
            <a:spLocks noGrp="1"/>
          </p:cNvSpPr>
          <p:nvPr>
            <p:ph type="title"/>
          </p:nvPr>
        </p:nvSpPr>
        <p:spPr>
          <a:xfrm>
            <a:off x="889059" y="207731"/>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Codeigniter Framwork</a:t>
            </a:r>
            <a:endParaRPr/>
          </a:p>
        </p:txBody>
      </p:sp>
    </p:spTree>
    <p:extLst>
      <p:ext uri="{BB962C8B-B14F-4D97-AF65-F5344CB8AC3E}">
        <p14:creationId xmlns:p14="http://schemas.microsoft.com/office/powerpoint/2010/main" val="416956425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1D64D77-4ECE-7F75-E940-49726A42BAA7}"/>
              </a:ext>
            </a:extLst>
          </p:cNvPr>
          <p:cNvSpPr>
            <a:spLocks noGrp="1"/>
          </p:cNvSpPr>
          <p:nvPr>
            <p:ph type="subTitle" idx="2"/>
          </p:nvPr>
        </p:nvSpPr>
        <p:spPr>
          <a:xfrm>
            <a:off x="955966" y="780819"/>
            <a:ext cx="6768111" cy="4154950"/>
          </a:xfrm>
        </p:spPr>
        <p:txBody>
          <a:bodyPr/>
          <a:lstStyle/>
          <a:p>
            <a:pPr>
              <a:lnSpc>
                <a:spcPct val="150000"/>
              </a:lnSpc>
            </a:pPr>
            <a:r>
              <a:rPr lang="en-US" sz="1800">
                <a:solidFill>
                  <a:schemeClr val="accent6"/>
                </a:solidFill>
                <a:latin typeface="Times New Roman" panose="02020603050405020304" pitchFamily="18" charset="0"/>
                <a:cs typeface="Times New Roman" panose="02020603050405020304" pitchFamily="18" charset="0"/>
              </a:rPr>
              <a:t>Nhược điểm:</a:t>
            </a:r>
          </a:p>
          <a:p>
            <a:pPr algn="just">
              <a:buFont typeface="Arial" panose="020B0604020202020204" pitchFamily="34" charset="0"/>
              <a:buChar char="•"/>
            </a:pPr>
            <a:r>
              <a:rPr lang="vi-VN" sz="1500" b="1" i="0">
                <a:solidFill>
                  <a:schemeClr val="accent6"/>
                </a:solidFill>
                <a:effectLst/>
                <a:latin typeface="+mj-lt"/>
              </a:rPr>
              <a:t>Chưa hỗ trợ ORM</a:t>
            </a:r>
            <a:r>
              <a:rPr lang="vi-VN" sz="1500" b="0" i="0">
                <a:solidFill>
                  <a:schemeClr val="accent6"/>
                </a:solidFill>
                <a:effectLst/>
                <a:latin typeface="+mj-lt"/>
              </a:rPr>
              <a:t>: ORM (Object-Relational Mapping) là một</a:t>
            </a:r>
            <a:r>
              <a:rPr lang="en-US" sz="1500" b="0" i="0">
                <a:solidFill>
                  <a:schemeClr val="accent6"/>
                </a:solidFill>
                <a:effectLst/>
                <a:latin typeface="+mj-lt"/>
              </a:rPr>
              <a:t> </a:t>
            </a:r>
            <a:r>
              <a:rPr lang="en-US" sz="1500" b="0" i="0">
                <a:solidFill>
                  <a:schemeClr val="accent6"/>
                </a:solidFill>
                <a:effectLst/>
                <a:latin typeface="Times New Roman" panose="02020603050405020304" pitchFamily="18" charset="0"/>
                <a:cs typeface="Times New Roman" panose="02020603050405020304" pitchFamily="18" charset="0"/>
              </a:rPr>
              <a:t>kĩ thuật </a:t>
            </a:r>
            <a:r>
              <a:rPr lang="vi-VN" sz="1500" b="0" i="0">
                <a:solidFill>
                  <a:schemeClr val="accent6"/>
                </a:solidFill>
                <a:effectLst/>
                <a:latin typeface="+mj-lt"/>
              </a:rPr>
              <a:t>giúp ánh xạ các bảng trong database thành những đối tượng tương ứng trong lúc lập trình, điều này giúp thao tác CRUD trở nên ngắn gọn, dễ dàng hơn.</a:t>
            </a:r>
            <a:endParaRPr lang="en-US" sz="1500" b="0" i="0">
              <a:solidFill>
                <a:schemeClr val="accent6"/>
              </a:solidFill>
              <a:effectLst/>
              <a:latin typeface="+mj-lt"/>
            </a:endParaRPr>
          </a:p>
          <a:p>
            <a:pPr algn="just">
              <a:buFont typeface="Arial" panose="020B0604020202020204" pitchFamily="34" charset="0"/>
              <a:buChar char="•"/>
            </a:pPr>
            <a:endParaRPr lang="vi-VN" sz="1500" b="0" i="0">
              <a:solidFill>
                <a:schemeClr val="accent6"/>
              </a:solidFill>
              <a:effectLst/>
              <a:latin typeface="+mj-lt"/>
            </a:endParaRPr>
          </a:p>
          <a:p>
            <a:pPr algn="just">
              <a:buFont typeface="Arial" panose="020B0604020202020204" pitchFamily="34" charset="0"/>
              <a:buChar char="•"/>
            </a:pPr>
            <a:r>
              <a:rPr lang="vi-VN" sz="1500" b="1" i="0">
                <a:solidFill>
                  <a:schemeClr val="accent6"/>
                </a:solidFill>
                <a:effectLst/>
                <a:latin typeface="+mj-lt"/>
              </a:rPr>
              <a:t>Không hỗ trợ AJAX:</a:t>
            </a:r>
            <a:r>
              <a:rPr lang="vi-VN" sz="1500" b="0" i="0">
                <a:solidFill>
                  <a:schemeClr val="accent6"/>
                </a:solidFill>
                <a:effectLst/>
                <a:latin typeface="+mj-lt"/>
              </a:rPr>
              <a:t> Trong thiết kế website 2.0, Asynchronous Javascrip and XML là yếu tố không thể thiếu. Tuy vậy, Codeigniter hiện chưa hỗ trợ ứng dụng này. Lập trình viên khi có nhu cầu cần dùng đến những thư viện ngoài (Mootools, Script.aculo.us, Prototype, JQuery,...)</a:t>
            </a:r>
            <a:endParaRPr lang="en-US" sz="1500">
              <a:solidFill>
                <a:schemeClr val="accent6"/>
              </a:solidFill>
              <a:latin typeface="+mj-lt"/>
            </a:endParaRPr>
          </a:p>
          <a:p>
            <a:pPr algn="just">
              <a:buFont typeface="Arial" panose="020B0604020202020204" pitchFamily="34" charset="0"/>
              <a:buChar char="•"/>
            </a:pPr>
            <a:endParaRPr lang="vi-VN" sz="1500" b="0" i="0">
              <a:solidFill>
                <a:schemeClr val="accent6"/>
              </a:solidFill>
              <a:effectLst/>
              <a:latin typeface="+mj-lt"/>
            </a:endParaRPr>
          </a:p>
          <a:p>
            <a:pPr algn="just">
              <a:buFont typeface="Arial" panose="020B0604020202020204" pitchFamily="34" charset="0"/>
              <a:buChar char="•"/>
            </a:pPr>
            <a:r>
              <a:rPr lang="vi-VN" sz="1500" b="1" i="0">
                <a:solidFill>
                  <a:schemeClr val="accent6"/>
                </a:solidFill>
                <a:effectLst/>
                <a:latin typeface="+mj-lt"/>
              </a:rPr>
              <a:t>Chưa hỗ trợ EDP:</a:t>
            </a:r>
            <a:r>
              <a:rPr lang="vi-VN" sz="1500" b="0" i="0">
                <a:solidFill>
                  <a:schemeClr val="accent6"/>
                </a:solidFill>
                <a:effectLst/>
                <a:latin typeface="+mj-lt"/>
              </a:rPr>
              <a:t> Codeigniter chưa hỗ trợ cho nguyên lý lập trình Event Driver Programming. Tuy nhiên, nhược điểm này chưa được quan tâm nhiều bởi khá ít framework hỗ trợ cho nó. </a:t>
            </a:r>
          </a:p>
          <a:p>
            <a:pPr algn="l" fontAlgn="base">
              <a:lnSpc>
                <a:spcPct val="150000"/>
              </a:lnSpc>
            </a:pPr>
            <a:r>
              <a:rPr lang="en-US" sz="1500" b="0" i="0">
                <a:solidFill>
                  <a:schemeClr val="accent6"/>
                </a:solidFill>
                <a:effectLst/>
                <a:latin typeface="Times New Roman" panose="02020603050405020304" pitchFamily="18" charset="0"/>
                <a:cs typeface="Times New Roman" panose="02020603050405020304" pitchFamily="18" charset="0"/>
              </a:rPr>
              <a:t>	</a:t>
            </a:r>
            <a:endParaRPr lang="vi-VN" sz="1500" b="0" i="0">
              <a:solidFill>
                <a:schemeClr val="accent6"/>
              </a:solidFill>
              <a:effectLst/>
              <a:latin typeface="Times New Roman" panose="02020603050405020304" pitchFamily="18" charset="0"/>
              <a:cs typeface="Times New Roman" panose="02020603050405020304" pitchFamily="18" charset="0"/>
            </a:endParaRPr>
          </a:p>
          <a:p>
            <a:endParaRPr lang="en-US"/>
          </a:p>
        </p:txBody>
      </p:sp>
      <p:sp>
        <p:nvSpPr>
          <p:cNvPr id="5" name="Google Shape;1214;p48">
            <a:extLst>
              <a:ext uri="{FF2B5EF4-FFF2-40B4-BE49-F238E27FC236}">
                <a16:creationId xmlns:a16="http://schemas.microsoft.com/office/drawing/2014/main" id="{256F3AC2-36ED-B6C7-AF91-A9027D28CDD7}"/>
              </a:ext>
            </a:extLst>
          </p:cNvPr>
          <p:cNvSpPr txBox="1">
            <a:spLocks noGrp="1"/>
          </p:cNvSpPr>
          <p:nvPr>
            <p:ph type="title"/>
          </p:nvPr>
        </p:nvSpPr>
        <p:spPr>
          <a:xfrm>
            <a:off x="889059" y="207731"/>
            <a:ext cx="77025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Codeigniter Framwork</a:t>
            </a:r>
            <a:endParaRPr/>
          </a:p>
        </p:txBody>
      </p:sp>
    </p:spTree>
    <p:extLst>
      <p:ext uri="{BB962C8B-B14F-4D97-AF65-F5344CB8AC3E}">
        <p14:creationId xmlns:p14="http://schemas.microsoft.com/office/powerpoint/2010/main" val="252380420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FC22-91CE-9C68-F8F4-76CCE4033FB1}"/>
              </a:ext>
            </a:extLst>
          </p:cNvPr>
          <p:cNvSpPr>
            <a:spLocks noGrp="1"/>
          </p:cNvSpPr>
          <p:nvPr>
            <p:ph type="title"/>
          </p:nvPr>
        </p:nvSpPr>
        <p:spPr>
          <a:xfrm>
            <a:off x="720000" y="285513"/>
            <a:ext cx="7704000" cy="572700"/>
          </a:xfrm>
        </p:spPr>
        <p:txBody>
          <a:bodyPr/>
          <a:lstStyle/>
          <a:p>
            <a:r>
              <a:rPr lang="en-US"/>
              <a:t>Mô hình MVC</a:t>
            </a:r>
          </a:p>
        </p:txBody>
      </p:sp>
      <p:pic>
        <p:nvPicPr>
          <p:cNvPr id="5" name="Picture 4" descr="Diagram&#10;&#10;Description automatically generated">
            <a:extLst>
              <a:ext uri="{FF2B5EF4-FFF2-40B4-BE49-F238E27FC236}">
                <a16:creationId xmlns:a16="http://schemas.microsoft.com/office/drawing/2014/main" id="{32BC98C1-E807-D94D-62A9-1F31FBA00228}"/>
              </a:ext>
            </a:extLst>
          </p:cNvPr>
          <p:cNvPicPr>
            <a:picLocks noChangeAspect="1"/>
          </p:cNvPicPr>
          <p:nvPr/>
        </p:nvPicPr>
        <p:blipFill>
          <a:blip r:embed="rId2"/>
          <a:stretch>
            <a:fillRect/>
          </a:stretch>
        </p:blipFill>
        <p:spPr>
          <a:xfrm>
            <a:off x="1571625" y="2237677"/>
            <a:ext cx="6000750" cy="2408664"/>
          </a:xfrm>
          <a:prstGeom prst="rect">
            <a:avLst/>
          </a:prstGeom>
        </p:spPr>
      </p:pic>
      <p:sp>
        <p:nvSpPr>
          <p:cNvPr id="6" name="TextBox 5">
            <a:extLst>
              <a:ext uri="{FF2B5EF4-FFF2-40B4-BE49-F238E27FC236}">
                <a16:creationId xmlns:a16="http://schemas.microsoft.com/office/drawing/2014/main" id="{E73C7E6B-1434-E0CE-4351-1DB17FE78678}"/>
              </a:ext>
            </a:extLst>
          </p:cNvPr>
          <p:cNvSpPr txBox="1"/>
          <p:nvPr/>
        </p:nvSpPr>
        <p:spPr>
          <a:xfrm>
            <a:off x="512957" y="1030061"/>
            <a:ext cx="8162692" cy="1415772"/>
          </a:xfrm>
          <a:prstGeom prst="rect">
            <a:avLst/>
          </a:prstGeom>
          <a:noFill/>
        </p:spPr>
        <p:txBody>
          <a:bodyPr wrap="square" rtlCol="0">
            <a:spAutoFit/>
          </a:bodyPr>
          <a:lstStyle/>
          <a:p>
            <a:pPr algn="just"/>
            <a:r>
              <a:rPr lang="vi-VN" sz="1800" kern="10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Model-View-Control (MVC) là một kiến trúc phần mềm, hiện đang được xem là một mẫu thiết kế trong công nghệ phần mềm. Mô hình MVC tách biệt phần xử lý dữ liệu ra khỏi phần giao diện, cho phép phát triển, kiểm tra và bảo trì các thành phần một cách độc lập</a:t>
            </a:r>
            <a:endParaRPr lang="vi-VN" sz="1800" kern="100">
              <a:solidFill>
                <a:schemeClr val="accent6"/>
              </a:solidFill>
              <a:effectLst/>
              <a:latin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14774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7"/>
          <p:cNvGrpSpPr/>
          <p:nvPr/>
        </p:nvGrpSpPr>
        <p:grpSpPr>
          <a:xfrm rot="-8812238" flipH="1">
            <a:off x="6853395" y="1904054"/>
            <a:ext cx="547287" cy="694808"/>
            <a:chOff x="2225700" y="3566825"/>
            <a:chExt cx="369225" cy="468750"/>
          </a:xfrm>
        </p:grpSpPr>
        <p:sp>
          <p:nvSpPr>
            <p:cNvPr id="1136" name="Google Shape;1136;p47"/>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7"/>
          <p:cNvSpPr txBox="1">
            <a:spLocks noGrp="1"/>
          </p:cNvSpPr>
          <p:nvPr>
            <p:ph type="title"/>
          </p:nvPr>
        </p:nvSpPr>
        <p:spPr>
          <a:xfrm>
            <a:off x="2046097" y="2185118"/>
            <a:ext cx="5067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Times New Roman" panose="02020603050405020304" pitchFamily="18" charset="0"/>
                <a:cs typeface="Times New Roman" panose="02020603050405020304" pitchFamily="18" charset="0"/>
              </a:rPr>
              <a:t>Tìm hiểu lý thuyết</a:t>
            </a:r>
            <a:endParaRPr sz="4000" b="1">
              <a:latin typeface="Times New Roman" panose="02020603050405020304" pitchFamily="18" charset="0"/>
              <a:cs typeface="Times New Roman" panose="02020603050405020304" pitchFamily="18" charset="0"/>
            </a:endParaRPr>
          </a:p>
        </p:txBody>
      </p:sp>
      <p:sp>
        <p:nvSpPr>
          <p:cNvPr id="1143" name="Google Shape;1143;p47"/>
          <p:cNvSpPr txBox="1">
            <a:spLocks noGrp="1"/>
          </p:cNvSpPr>
          <p:nvPr>
            <p:ph type="title" idx="2"/>
          </p:nvPr>
        </p:nvSpPr>
        <p:spPr>
          <a:xfrm>
            <a:off x="868975" y="2057321"/>
            <a:ext cx="1032600" cy="12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145" name="Google Shape;1145;p47"/>
          <p:cNvSpPr/>
          <p:nvPr/>
        </p:nvSpPr>
        <p:spPr>
          <a:xfrm rot="1033154" flipH="1">
            <a:off x="2846745" y="814047"/>
            <a:ext cx="282749"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rot="-2035496" flipH="1">
            <a:off x="2285126" y="924990"/>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4857826" y="119746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316207" y="11147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7"/>
          <p:cNvGrpSpPr/>
          <p:nvPr/>
        </p:nvGrpSpPr>
        <p:grpSpPr>
          <a:xfrm>
            <a:off x="6409171" y="451889"/>
            <a:ext cx="2436518" cy="2304119"/>
            <a:chOff x="1039744" y="3756155"/>
            <a:chExt cx="1467075" cy="1387355"/>
          </a:xfrm>
        </p:grpSpPr>
        <p:sp>
          <p:nvSpPr>
            <p:cNvPr id="1152" name="Google Shape;1152;p47"/>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47"/>
            <p:cNvGrpSpPr/>
            <p:nvPr/>
          </p:nvGrpSpPr>
          <p:grpSpPr>
            <a:xfrm>
              <a:off x="1039744" y="3756155"/>
              <a:ext cx="1466899" cy="1387241"/>
              <a:chOff x="3202950" y="2856950"/>
              <a:chExt cx="1001775" cy="947375"/>
            </a:xfrm>
          </p:grpSpPr>
          <p:sp>
            <p:nvSpPr>
              <p:cNvPr id="1154" name="Google Shape;1154;p47"/>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93248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100000" b="100000"/>
          </a:path>
          <a:tileRect t="-100000" r="-100000"/>
        </a:gradFill>
        <a:effectLst/>
      </p:bgPr>
    </p:bg>
    <p:spTree>
      <p:nvGrpSpPr>
        <p:cNvPr id="1" name="Shape 1967"/>
        <p:cNvGrpSpPr/>
        <p:nvPr/>
      </p:nvGrpSpPr>
      <p:grpSpPr>
        <a:xfrm>
          <a:off x="0" y="0"/>
          <a:ext cx="0" cy="0"/>
          <a:chOff x="0" y="0"/>
          <a:chExt cx="0" cy="0"/>
        </a:xfrm>
      </p:grpSpPr>
      <p:sp>
        <p:nvSpPr>
          <p:cNvPr id="1968" name="Google Shape;1968;p59"/>
          <p:cNvSpPr txBox="1">
            <a:spLocks noGrp="1"/>
          </p:cNvSpPr>
          <p:nvPr>
            <p:ph type="title"/>
          </p:nvPr>
        </p:nvSpPr>
        <p:spPr>
          <a:xfrm>
            <a:off x="2038199" y="2414400"/>
            <a:ext cx="627629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a:latin typeface="Times New Roman" panose="02020603050405020304" pitchFamily="18" charset="0"/>
                <a:cs typeface="Times New Roman" panose="02020603050405020304" pitchFamily="18" charset="0"/>
              </a:rPr>
              <a:t>Các mô hình xây dựng</a:t>
            </a:r>
            <a:endParaRPr sz="4400" b="1">
              <a:latin typeface="Times New Roman" panose="02020603050405020304" pitchFamily="18" charset="0"/>
              <a:cs typeface="Times New Roman" panose="02020603050405020304" pitchFamily="18" charset="0"/>
            </a:endParaRPr>
          </a:p>
        </p:txBody>
      </p:sp>
      <p:sp>
        <p:nvSpPr>
          <p:cNvPr id="1969" name="Google Shape;1969;p59"/>
          <p:cNvSpPr txBox="1">
            <a:spLocks noGrp="1"/>
          </p:cNvSpPr>
          <p:nvPr>
            <p:ph type="title" idx="2"/>
          </p:nvPr>
        </p:nvSpPr>
        <p:spPr>
          <a:xfrm>
            <a:off x="3968400" y="1104675"/>
            <a:ext cx="1207200"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grpSp>
        <p:nvGrpSpPr>
          <p:cNvPr id="1971" name="Google Shape;1971;p59"/>
          <p:cNvGrpSpPr/>
          <p:nvPr/>
        </p:nvGrpSpPr>
        <p:grpSpPr>
          <a:xfrm rot="1698464">
            <a:off x="7420540" y="3252566"/>
            <a:ext cx="849708" cy="849692"/>
            <a:chOff x="6943799" y="3361059"/>
            <a:chExt cx="849721" cy="849705"/>
          </a:xfrm>
        </p:grpSpPr>
        <p:sp>
          <p:nvSpPr>
            <p:cNvPr id="1972" name="Google Shape;1972;p59"/>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9"/>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59"/>
          <p:cNvSpPr/>
          <p:nvPr/>
        </p:nvSpPr>
        <p:spPr>
          <a:xfrm>
            <a:off x="2146151" y="1145251"/>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2604532" y="106250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rot="2035496">
            <a:off x="4983951" y="519502"/>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7" name="Google Shape;1977;p59"/>
          <p:cNvGrpSpPr/>
          <p:nvPr/>
        </p:nvGrpSpPr>
        <p:grpSpPr>
          <a:xfrm rot="4218342">
            <a:off x="1503172" y="1876953"/>
            <a:ext cx="369223" cy="468748"/>
            <a:chOff x="2225700" y="3566825"/>
            <a:chExt cx="369225" cy="468750"/>
          </a:xfrm>
        </p:grpSpPr>
        <p:sp>
          <p:nvSpPr>
            <p:cNvPr id="1978" name="Google Shape;1978;p59"/>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9"/>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9"/>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4" name="Google Shape;1984;p59"/>
          <p:cNvSpPr/>
          <p:nvPr/>
        </p:nvSpPr>
        <p:spPr>
          <a:xfrm>
            <a:off x="5498269" y="7519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4719094" y="58490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9"/>
          <p:cNvSpPr/>
          <p:nvPr/>
        </p:nvSpPr>
        <p:spPr>
          <a:xfrm>
            <a:off x="7689026" y="194127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8147407" y="1858527"/>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59"/>
          <p:cNvGrpSpPr/>
          <p:nvPr/>
        </p:nvGrpSpPr>
        <p:grpSpPr>
          <a:xfrm>
            <a:off x="160" y="1154350"/>
            <a:ext cx="2145862" cy="2896175"/>
            <a:chOff x="9495544" y="2112959"/>
            <a:chExt cx="1119969" cy="1511574"/>
          </a:xfrm>
        </p:grpSpPr>
        <p:sp>
          <p:nvSpPr>
            <p:cNvPr id="1989" name="Google Shape;1989;p59"/>
            <p:cNvSpPr/>
            <p:nvPr/>
          </p:nvSpPr>
          <p:spPr>
            <a:xfrm rot="-1049999">
              <a:off x="9680998" y="2194371"/>
              <a:ext cx="749062" cy="1348751"/>
            </a:xfrm>
            <a:custGeom>
              <a:avLst/>
              <a:gdLst/>
              <a:ahLst/>
              <a:cxnLst/>
              <a:rect l="l" t="t" r="r" b="b"/>
              <a:pathLst>
                <a:path w="29963" h="53951" extrusionOk="0">
                  <a:moveTo>
                    <a:pt x="26481" y="0"/>
                  </a:moveTo>
                  <a:cubicBezTo>
                    <a:pt x="25921" y="0"/>
                    <a:pt x="25395" y="354"/>
                    <a:pt x="25207" y="912"/>
                  </a:cubicBezTo>
                  <a:lnTo>
                    <a:pt x="25160" y="1209"/>
                  </a:lnTo>
                  <a:lnTo>
                    <a:pt x="24789" y="1084"/>
                  </a:lnTo>
                  <a:cubicBezTo>
                    <a:pt x="24765" y="1076"/>
                    <a:pt x="24742" y="1072"/>
                    <a:pt x="24718" y="1072"/>
                  </a:cubicBezTo>
                  <a:cubicBezTo>
                    <a:pt x="24627" y="1072"/>
                    <a:pt x="24542" y="1129"/>
                    <a:pt x="24512" y="1221"/>
                  </a:cubicBezTo>
                  <a:cubicBezTo>
                    <a:pt x="24472" y="1335"/>
                    <a:pt x="24534" y="1459"/>
                    <a:pt x="24648" y="1498"/>
                  </a:cubicBezTo>
                  <a:lnTo>
                    <a:pt x="25091" y="1647"/>
                  </a:lnTo>
                  <a:lnTo>
                    <a:pt x="24976" y="2370"/>
                  </a:lnTo>
                  <a:lnTo>
                    <a:pt x="24455" y="2195"/>
                  </a:lnTo>
                  <a:cubicBezTo>
                    <a:pt x="24432" y="2187"/>
                    <a:pt x="24409" y="2183"/>
                    <a:pt x="24386" y="2183"/>
                  </a:cubicBezTo>
                  <a:cubicBezTo>
                    <a:pt x="24295" y="2183"/>
                    <a:pt x="24209" y="2240"/>
                    <a:pt x="24179" y="2331"/>
                  </a:cubicBezTo>
                  <a:cubicBezTo>
                    <a:pt x="24140" y="2446"/>
                    <a:pt x="24202" y="2569"/>
                    <a:pt x="24316" y="2608"/>
                  </a:cubicBezTo>
                  <a:lnTo>
                    <a:pt x="24907" y="2808"/>
                  </a:lnTo>
                  <a:lnTo>
                    <a:pt x="24784" y="3588"/>
                  </a:lnTo>
                  <a:lnTo>
                    <a:pt x="24149" y="3374"/>
                  </a:lnTo>
                  <a:cubicBezTo>
                    <a:pt x="24126" y="3366"/>
                    <a:pt x="24102" y="3362"/>
                    <a:pt x="24079" y="3362"/>
                  </a:cubicBezTo>
                  <a:cubicBezTo>
                    <a:pt x="23988" y="3362"/>
                    <a:pt x="23904" y="3419"/>
                    <a:pt x="23872" y="3510"/>
                  </a:cubicBezTo>
                  <a:cubicBezTo>
                    <a:pt x="23834" y="3625"/>
                    <a:pt x="23896" y="3748"/>
                    <a:pt x="24010" y="3787"/>
                  </a:cubicBezTo>
                  <a:lnTo>
                    <a:pt x="24715" y="4025"/>
                  </a:lnTo>
                  <a:lnTo>
                    <a:pt x="24397" y="6038"/>
                  </a:lnTo>
                  <a:lnTo>
                    <a:pt x="24406" y="6042"/>
                  </a:lnTo>
                  <a:lnTo>
                    <a:pt x="19243" y="21333"/>
                  </a:lnTo>
                  <a:cubicBezTo>
                    <a:pt x="19152" y="21319"/>
                    <a:pt x="19059" y="21306"/>
                    <a:pt x="18967" y="21295"/>
                  </a:cubicBezTo>
                  <a:cubicBezTo>
                    <a:pt x="18896" y="21286"/>
                    <a:pt x="18825" y="21278"/>
                    <a:pt x="18755" y="21271"/>
                  </a:cubicBezTo>
                  <a:cubicBezTo>
                    <a:pt x="18716" y="21267"/>
                    <a:pt x="18679" y="21264"/>
                    <a:pt x="18641" y="21261"/>
                  </a:cubicBezTo>
                  <a:cubicBezTo>
                    <a:pt x="18568" y="21254"/>
                    <a:pt x="18495" y="21249"/>
                    <a:pt x="18422" y="21245"/>
                  </a:cubicBezTo>
                  <a:lnTo>
                    <a:pt x="18409" y="21244"/>
                  </a:lnTo>
                  <a:cubicBezTo>
                    <a:pt x="18223" y="21232"/>
                    <a:pt x="18036" y="21227"/>
                    <a:pt x="17850" y="21227"/>
                  </a:cubicBezTo>
                  <a:cubicBezTo>
                    <a:pt x="17813" y="21227"/>
                    <a:pt x="17776" y="21227"/>
                    <a:pt x="17737" y="21228"/>
                  </a:cubicBezTo>
                  <a:cubicBezTo>
                    <a:pt x="17550" y="21230"/>
                    <a:pt x="17364" y="21238"/>
                    <a:pt x="17178" y="21252"/>
                  </a:cubicBezTo>
                  <a:cubicBezTo>
                    <a:pt x="17140" y="21254"/>
                    <a:pt x="17103" y="21257"/>
                    <a:pt x="17067" y="21261"/>
                  </a:cubicBezTo>
                  <a:cubicBezTo>
                    <a:pt x="16770" y="21287"/>
                    <a:pt x="16476" y="21327"/>
                    <a:pt x="16185" y="21381"/>
                  </a:cubicBezTo>
                  <a:cubicBezTo>
                    <a:pt x="16148" y="21387"/>
                    <a:pt x="16112" y="21395"/>
                    <a:pt x="16076" y="21402"/>
                  </a:cubicBezTo>
                  <a:cubicBezTo>
                    <a:pt x="12959" y="22022"/>
                    <a:pt x="10250" y="24245"/>
                    <a:pt x="9160" y="27471"/>
                  </a:cubicBezTo>
                  <a:cubicBezTo>
                    <a:pt x="8936" y="28133"/>
                    <a:pt x="8790" y="28817"/>
                    <a:pt x="8720" y="29512"/>
                  </a:cubicBezTo>
                  <a:cubicBezTo>
                    <a:pt x="8708" y="29643"/>
                    <a:pt x="8697" y="29773"/>
                    <a:pt x="8690" y="29903"/>
                  </a:cubicBezTo>
                  <a:lnTo>
                    <a:pt x="8667" y="29869"/>
                  </a:lnTo>
                  <a:lnTo>
                    <a:pt x="8667" y="29869"/>
                  </a:lnTo>
                  <a:cubicBezTo>
                    <a:pt x="8667" y="29869"/>
                    <a:pt x="8670" y="29919"/>
                    <a:pt x="8669" y="30007"/>
                  </a:cubicBezTo>
                  <a:lnTo>
                    <a:pt x="8669" y="30034"/>
                  </a:lnTo>
                  <a:cubicBezTo>
                    <a:pt x="8669" y="30067"/>
                    <a:pt x="8668" y="30104"/>
                    <a:pt x="8667" y="30146"/>
                  </a:cubicBezTo>
                  <a:lnTo>
                    <a:pt x="8667" y="30156"/>
                  </a:lnTo>
                  <a:cubicBezTo>
                    <a:pt x="8653" y="30490"/>
                    <a:pt x="8599" y="30821"/>
                    <a:pt x="8508" y="31143"/>
                  </a:cubicBezTo>
                  <a:cubicBezTo>
                    <a:pt x="8502" y="31159"/>
                    <a:pt x="8498" y="31174"/>
                    <a:pt x="8494" y="31189"/>
                  </a:cubicBezTo>
                  <a:cubicBezTo>
                    <a:pt x="8471" y="31263"/>
                    <a:pt x="8445" y="31338"/>
                    <a:pt x="8416" y="31413"/>
                  </a:cubicBezTo>
                  <a:cubicBezTo>
                    <a:pt x="8404" y="31443"/>
                    <a:pt x="8393" y="31471"/>
                    <a:pt x="8381" y="31501"/>
                  </a:cubicBezTo>
                  <a:cubicBezTo>
                    <a:pt x="8365" y="31540"/>
                    <a:pt x="8348" y="31577"/>
                    <a:pt x="8330" y="31615"/>
                  </a:cubicBezTo>
                  <a:cubicBezTo>
                    <a:pt x="8322" y="31631"/>
                    <a:pt x="8315" y="31647"/>
                    <a:pt x="8306" y="31663"/>
                  </a:cubicBezTo>
                  <a:cubicBezTo>
                    <a:pt x="8291" y="31696"/>
                    <a:pt x="8272" y="31729"/>
                    <a:pt x="8254" y="31763"/>
                  </a:cubicBezTo>
                  <a:cubicBezTo>
                    <a:pt x="8242" y="31788"/>
                    <a:pt x="8228" y="31812"/>
                    <a:pt x="8214" y="31835"/>
                  </a:cubicBezTo>
                  <a:cubicBezTo>
                    <a:pt x="8199" y="31860"/>
                    <a:pt x="8186" y="31882"/>
                    <a:pt x="8171" y="31906"/>
                  </a:cubicBezTo>
                  <a:cubicBezTo>
                    <a:pt x="8037" y="32121"/>
                    <a:pt x="7869" y="32311"/>
                    <a:pt x="7672" y="32471"/>
                  </a:cubicBezTo>
                  <a:cubicBezTo>
                    <a:pt x="7245" y="32669"/>
                    <a:pt x="6832" y="32891"/>
                    <a:pt x="6431" y="33138"/>
                  </a:cubicBezTo>
                  <a:cubicBezTo>
                    <a:pt x="6384" y="33168"/>
                    <a:pt x="6336" y="33199"/>
                    <a:pt x="6288" y="33228"/>
                  </a:cubicBezTo>
                  <a:cubicBezTo>
                    <a:pt x="6266" y="33242"/>
                    <a:pt x="6245" y="33256"/>
                    <a:pt x="6223" y="33271"/>
                  </a:cubicBezTo>
                  <a:cubicBezTo>
                    <a:pt x="6134" y="33327"/>
                    <a:pt x="6047" y="33386"/>
                    <a:pt x="5961" y="33447"/>
                  </a:cubicBezTo>
                  <a:cubicBezTo>
                    <a:pt x="5929" y="33468"/>
                    <a:pt x="5897" y="33490"/>
                    <a:pt x="5865" y="33513"/>
                  </a:cubicBezTo>
                  <a:cubicBezTo>
                    <a:pt x="5780" y="33573"/>
                    <a:pt x="5696" y="33634"/>
                    <a:pt x="5612" y="33697"/>
                  </a:cubicBezTo>
                  <a:cubicBezTo>
                    <a:pt x="5592" y="33713"/>
                    <a:pt x="5572" y="33728"/>
                    <a:pt x="5551" y="33742"/>
                  </a:cubicBezTo>
                  <a:cubicBezTo>
                    <a:pt x="3922" y="34980"/>
                    <a:pt x="2659" y="36655"/>
                    <a:pt x="1978" y="38673"/>
                  </a:cubicBezTo>
                  <a:cubicBezTo>
                    <a:pt x="1" y="44521"/>
                    <a:pt x="3661" y="51038"/>
                    <a:pt x="10151" y="53229"/>
                  </a:cubicBezTo>
                  <a:cubicBezTo>
                    <a:pt x="11601" y="53719"/>
                    <a:pt x="13070" y="53951"/>
                    <a:pt x="14499" y="53951"/>
                  </a:cubicBezTo>
                  <a:cubicBezTo>
                    <a:pt x="19463" y="53951"/>
                    <a:pt x="23943" y="51149"/>
                    <a:pt x="25476" y="46608"/>
                  </a:cubicBezTo>
                  <a:cubicBezTo>
                    <a:pt x="26434" y="43771"/>
                    <a:pt x="26066" y="40777"/>
                    <a:pt x="24691" y="38195"/>
                  </a:cubicBezTo>
                  <a:cubicBezTo>
                    <a:pt x="24371" y="36832"/>
                    <a:pt x="25483" y="35547"/>
                    <a:pt x="25483" y="35547"/>
                  </a:cubicBezTo>
                  <a:lnTo>
                    <a:pt x="25483" y="35547"/>
                  </a:lnTo>
                  <a:lnTo>
                    <a:pt x="25458" y="35556"/>
                  </a:lnTo>
                  <a:cubicBezTo>
                    <a:pt x="25921" y="34872"/>
                    <a:pt x="26289" y="34128"/>
                    <a:pt x="26553" y="33344"/>
                  </a:cubicBezTo>
                  <a:cubicBezTo>
                    <a:pt x="28002" y="29055"/>
                    <a:pt x="26100" y="24443"/>
                    <a:pt x="22256" y="22349"/>
                  </a:cubicBezTo>
                  <a:lnTo>
                    <a:pt x="27466" y="6919"/>
                  </a:lnTo>
                  <a:lnTo>
                    <a:pt x="28244" y="5216"/>
                  </a:lnTo>
                  <a:lnTo>
                    <a:pt x="29005" y="5472"/>
                  </a:lnTo>
                  <a:cubicBezTo>
                    <a:pt x="29028" y="5480"/>
                    <a:pt x="29052" y="5484"/>
                    <a:pt x="29075" y="5484"/>
                  </a:cubicBezTo>
                  <a:cubicBezTo>
                    <a:pt x="29166" y="5484"/>
                    <a:pt x="29250" y="5427"/>
                    <a:pt x="29282" y="5336"/>
                  </a:cubicBezTo>
                  <a:cubicBezTo>
                    <a:pt x="29320" y="5221"/>
                    <a:pt x="29258" y="5098"/>
                    <a:pt x="29144" y="5059"/>
                  </a:cubicBezTo>
                  <a:lnTo>
                    <a:pt x="28427" y="4817"/>
                  </a:lnTo>
                  <a:lnTo>
                    <a:pt x="28753" y="4105"/>
                  </a:lnTo>
                  <a:lnTo>
                    <a:pt x="29311" y="4293"/>
                  </a:lnTo>
                  <a:cubicBezTo>
                    <a:pt x="29335" y="4301"/>
                    <a:pt x="29358" y="4305"/>
                    <a:pt x="29382" y="4305"/>
                  </a:cubicBezTo>
                  <a:cubicBezTo>
                    <a:pt x="29472" y="4305"/>
                    <a:pt x="29557" y="4248"/>
                    <a:pt x="29588" y="4157"/>
                  </a:cubicBezTo>
                  <a:cubicBezTo>
                    <a:pt x="29626" y="4042"/>
                    <a:pt x="29565" y="3919"/>
                    <a:pt x="29451" y="3880"/>
                  </a:cubicBezTo>
                  <a:lnTo>
                    <a:pt x="28936" y="3706"/>
                  </a:lnTo>
                  <a:lnTo>
                    <a:pt x="29237" y="3046"/>
                  </a:lnTo>
                  <a:lnTo>
                    <a:pt x="29643" y="3183"/>
                  </a:lnTo>
                  <a:cubicBezTo>
                    <a:pt x="29667" y="3192"/>
                    <a:pt x="29692" y="3196"/>
                    <a:pt x="29716" y="3196"/>
                  </a:cubicBezTo>
                  <a:cubicBezTo>
                    <a:pt x="29808" y="3196"/>
                    <a:pt x="29893" y="3139"/>
                    <a:pt x="29924" y="3047"/>
                  </a:cubicBezTo>
                  <a:cubicBezTo>
                    <a:pt x="29963" y="2931"/>
                    <a:pt x="29900" y="2807"/>
                    <a:pt x="29784" y="2769"/>
                  </a:cubicBezTo>
                  <a:lnTo>
                    <a:pt x="29783" y="2770"/>
                  </a:lnTo>
                  <a:lnTo>
                    <a:pt x="29419" y="2647"/>
                  </a:lnTo>
                  <a:lnTo>
                    <a:pt x="29542" y="2377"/>
                  </a:lnTo>
                  <a:cubicBezTo>
                    <a:pt x="29778" y="1677"/>
                    <a:pt x="29400" y="912"/>
                    <a:pt x="28700" y="676"/>
                  </a:cubicBezTo>
                  <a:lnTo>
                    <a:pt x="26907" y="71"/>
                  </a:lnTo>
                  <a:cubicBezTo>
                    <a:pt x="26766" y="23"/>
                    <a:pt x="26622" y="0"/>
                    <a:pt x="26481"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0" name="Google Shape;1990;p59"/>
            <p:cNvGrpSpPr/>
            <p:nvPr/>
          </p:nvGrpSpPr>
          <p:grpSpPr>
            <a:xfrm rot="-138577">
              <a:off x="9808448" y="2135996"/>
              <a:ext cx="632183" cy="1393142"/>
              <a:chOff x="741925" y="1767800"/>
              <a:chExt cx="632175" cy="1393125"/>
            </a:xfrm>
          </p:grpSpPr>
          <p:sp>
            <p:nvSpPr>
              <p:cNvPr id="1991" name="Google Shape;1991;p59"/>
              <p:cNvSpPr/>
              <p:nvPr/>
            </p:nvSpPr>
            <p:spPr>
              <a:xfrm>
                <a:off x="1045225" y="1806325"/>
                <a:ext cx="38500" cy="12475"/>
              </a:xfrm>
              <a:custGeom>
                <a:avLst/>
                <a:gdLst/>
                <a:ahLst/>
                <a:cxnLst/>
                <a:rect l="l" t="t" r="r" b="b"/>
                <a:pathLst>
                  <a:path w="1540" h="499" extrusionOk="0">
                    <a:moveTo>
                      <a:pt x="226" y="0"/>
                    </a:moveTo>
                    <a:cubicBezTo>
                      <a:pt x="111" y="0"/>
                      <a:pt x="14" y="90"/>
                      <a:pt x="7" y="206"/>
                    </a:cubicBezTo>
                    <a:cubicBezTo>
                      <a:pt x="0" y="326"/>
                      <a:pt x="92" y="429"/>
                      <a:pt x="212" y="437"/>
                    </a:cubicBezTo>
                    <a:lnTo>
                      <a:pt x="1302" y="499"/>
                    </a:lnTo>
                    <a:cubicBezTo>
                      <a:pt x="1306" y="499"/>
                      <a:pt x="1310" y="499"/>
                      <a:pt x="1314" y="499"/>
                    </a:cubicBezTo>
                    <a:cubicBezTo>
                      <a:pt x="1429" y="499"/>
                      <a:pt x="1526" y="409"/>
                      <a:pt x="1533" y="293"/>
                    </a:cubicBezTo>
                    <a:cubicBezTo>
                      <a:pt x="1539" y="173"/>
                      <a:pt x="1448" y="70"/>
                      <a:pt x="1327" y="63"/>
                    </a:cubicBezTo>
                    <a:lnTo>
                      <a:pt x="238" y="0"/>
                    </a:lnTo>
                    <a:cubicBezTo>
                      <a:pt x="234" y="0"/>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1044550" y="1835325"/>
                <a:ext cx="38500" cy="12475"/>
              </a:xfrm>
              <a:custGeom>
                <a:avLst/>
                <a:gdLst/>
                <a:ahLst/>
                <a:cxnLst/>
                <a:rect l="l" t="t" r="r" b="b"/>
                <a:pathLst>
                  <a:path w="1540" h="499" extrusionOk="0">
                    <a:moveTo>
                      <a:pt x="225" y="0"/>
                    </a:moveTo>
                    <a:cubicBezTo>
                      <a:pt x="110" y="0"/>
                      <a:pt x="14" y="90"/>
                      <a:pt x="8" y="206"/>
                    </a:cubicBezTo>
                    <a:cubicBezTo>
                      <a:pt x="1" y="326"/>
                      <a:pt x="93" y="428"/>
                      <a:pt x="214" y="436"/>
                    </a:cubicBezTo>
                    <a:lnTo>
                      <a:pt x="1303" y="498"/>
                    </a:lnTo>
                    <a:cubicBezTo>
                      <a:pt x="1307" y="499"/>
                      <a:pt x="1311" y="499"/>
                      <a:pt x="1315" y="499"/>
                    </a:cubicBezTo>
                    <a:cubicBezTo>
                      <a:pt x="1430" y="499"/>
                      <a:pt x="1526" y="408"/>
                      <a:pt x="1533" y="293"/>
                    </a:cubicBezTo>
                    <a:cubicBezTo>
                      <a:pt x="1540" y="173"/>
                      <a:pt x="1448" y="70"/>
                      <a:pt x="1328" y="62"/>
                    </a:cubicBezTo>
                    <a:lnTo>
                      <a:pt x="238" y="0"/>
                    </a:lnTo>
                    <a:cubicBezTo>
                      <a:pt x="234" y="0"/>
                      <a:pt x="22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1045000" y="1865750"/>
                <a:ext cx="38500" cy="12500"/>
              </a:xfrm>
              <a:custGeom>
                <a:avLst/>
                <a:gdLst/>
                <a:ahLst/>
                <a:cxnLst/>
                <a:rect l="l" t="t" r="r" b="b"/>
                <a:pathLst>
                  <a:path w="1540" h="500" extrusionOk="0">
                    <a:moveTo>
                      <a:pt x="226" y="1"/>
                    </a:moveTo>
                    <a:cubicBezTo>
                      <a:pt x="111" y="1"/>
                      <a:pt x="14" y="90"/>
                      <a:pt x="7" y="206"/>
                    </a:cubicBezTo>
                    <a:cubicBezTo>
                      <a:pt x="1" y="327"/>
                      <a:pt x="92" y="430"/>
                      <a:pt x="213" y="437"/>
                    </a:cubicBezTo>
                    <a:lnTo>
                      <a:pt x="1302" y="499"/>
                    </a:lnTo>
                    <a:cubicBezTo>
                      <a:pt x="1306" y="499"/>
                      <a:pt x="1310" y="499"/>
                      <a:pt x="1314" y="499"/>
                    </a:cubicBezTo>
                    <a:cubicBezTo>
                      <a:pt x="1429" y="499"/>
                      <a:pt x="1526" y="410"/>
                      <a:pt x="1533" y="294"/>
                    </a:cubicBezTo>
                    <a:cubicBezTo>
                      <a:pt x="1540" y="173"/>
                      <a:pt x="1448" y="70"/>
                      <a:pt x="1328" y="64"/>
                    </a:cubicBezTo>
                    <a:lnTo>
                      <a:pt x="238" y="1"/>
                    </a:lnTo>
                    <a:cubicBezTo>
                      <a:pt x="234" y="1"/>
                      <a:pt x="230"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1149550" y="1812275"/>
                <a:ext cx="38475" cy="12500"/>
              </a:xfrm>
              <a:custGeom>
                <a:avLst/>
                <a:gdLst/>
                <a:ahLst/>
                <a:cxnLst/>
                <a:rect l="l" t="t" r="r" b="b"/>
                <a:pathLst>
                  <a:path w="1539" h="500" extrusionOk="0">
                    <a:moveTo>
                      <a:pt x="225" y="1"/>
                    </a:moveTo>
                    <a:cubicBezTo>
                      <a:pt x="110" y="1"/>
                      <a:pt x="14" y="90"/>
                      <a:pt x="6" y="206"/>
                    </a:cubicBezTo>
                    <a:cubicBezTo>
                      <a:pt x="0" y="326"/>
                      <a:pt x="93" y="430"/>
                      <a:pt x="213" y="437"/>
                    </a:cubicBezTo>
                    <a:lnTo>
                      <a:pt x="1303" y="499"/>
                    </a:lnTo>
                    <a:cubicBezTo>
                      <a:pt x="1307" y="499"/>
                      <a:pt x="1310" y="499"/>
                      <a:pt x="1314" y="499"/>
                    </a:cubicBezTo>
                    <a:cubicBezTo>
                      <a:pt x="1429" y="499"/>
                      <a:pt x="1525" y="410"/>
                      <a:pt x="1532" y="293"/>
                    </a:cubicBezTo>
                    <a:cubicBezTo>
                      <a:pt x="1539" y="173"/>
                      <a:pt x="1447" y="70"/>
                      <a:pt x="1327" y="64"/>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1148900" y="1841250"/>
                <a:ext cx="38500" cy="12500"/>
              </a:xfrm>
              <a:custGeom>
                <a:avLst/>
                <a:gdLst/>
                <a:ahLst/>
                <a:cxnLst/>
                <a:rect l="l" t="t" r="r" b="b"/>
                <a:pathLst>
                  <a:path w="1540" h="500" extrusionOk="0">
                    <a:moveTo>
                      <a:pt x="226" y="0"/>
                    </a:moveTo>
                    <a:cubicBezTo>
                      <a:pt x="111" y="0"/>
                      <a:pt x="14" y="90"/>
                      <a:pt x="7" y="206"/>
                    </a:cubicBezTo>
                    <a:cubicBezTo>
                      <a:pt x="0" y="326"/>
                      <a:pt x="93" y="430"/>
                      <a:pt x="213" y="437"/>
                    </a:cubicBezTo>
                    <a:lnTo>
                      <a:pt x="1302" y="499"/>
                    </a:lnTo>
                    <a:cubicBezTo>
                      <a:pt x="1307" y="499"/>
                      <a:pt x="1311" y="499"/>
                      <a:pt x="1316" y="499"/>
                    </a:cubicBezTo>
                    <a:cubicBezTo>
                      <a:pt x="1430" y="499"/>
                      <a:pt x="1526" y="409"/>
                      <a:pt x="1533" y="293"/>
                    </a:cubicBezTo>
                    <a:cubicBezTo>
                      <a:pt x="1539" y="173"/>
                      <a:pt x="1448" y="70"/>
                      <a:pt x="1328" y="64"/>
                    </a:cubicBezTo>
                    <a:lnTo>
                      <a:pt x="238" y="1"/>
                    </a:lnTo>
                    <a:cubicBezTo>
                      <a:pt x="234" y="1"/>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1149350" y="1871700"/>
                <a:ext cx="38475" cy="12500"/>
              </a:xfrm>
              <a:custGeom>
                <a:avLst/>
                <a:gdLst/>
                <a:ahLst/>
                <a:cxnLst/>
                <a:rect l="l" t="t" r="r" b="b"/>
                <a:pathLst>
                  <a:path w="1539" h="500" extrusionOk="0">
                    <a:moveTo>
                      <a:pt x="225" y="1"/>
                    </a:moveTo>
                    <a:cubicBezTo>
                      <a:pt x="110" y="1"/>
                      <a:pt x="13" y="90"/>
                      <a:pt x="7" y="207"/>
                    </a:cubicBezTo>
                    <a:cubicBezTo>
                      <a:pt x="1" y="327"/>
                      <a:pt x="92" y="430"/>
                      <a:pt x="212" y="438"/>
                    </a:cubicBezTo>
                    <a:lnTo>
                      <a:pt x="1302" y="499"/>
                    </a:lnTo>
                    <a:cubicBezTo>
                      <a:pt x="1306" y="499"/>
                      <a:pt x="1310" y="500"/>
                      <a:pt x="1314" y="500"/>
                    </a:cubicBezTo>
                    <a:cubicBezTo>
                      <a:pt x="1429" y="500"/>
                      <a:pt x="1526" y="410"/>
                      <a:pt x="1532" y="294"/>
                    </a:cubicBezTo>
                    <a:cubicBezTo>
                      <a:pt x="1538" y="174"/>
                      <a:pt x="1447" y="70"/>
                      <a:pt x="1327" y="63"/>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741925" y="2329650"/>
                <a:ext cx="632175" cy="831275"/>
              </a:xfrm>
              <a:custGeom>
                <a:avLst/>
                <a:gdLst/>
                <a:ahLst/>
                <a:cxnLst/>
                <a:rect l="l" t="t" r="r" b="b"/>
                <a:pathLst>
                  <a:path w="25287" h="33251" extrusionOk="0">
                    <a:moveTo>
                      <a:pt x="13460" y="1"/>
                    </a:moveTo>
                    <a:cubicBezTo>
                      <a:pt x="8631" y="1"/>
                      <a:pt x="4585" y="3774"/>
                      <a:pt x="4305" y="8657"/>
                    </a:cubicBezTo>
                    <a:cubicBezTo>
                      <a:pt x="4257" y="9485"/>
                      <a:pt x="4322" y="10315"/>
                      <a:pt x="4498" y="11126"/>
                    </a:cubicBezTo>
                    <a:lnTo>
                      <a:pt x="4466" y="11099"/>
                    </a:lnTo>
                    <a:lnTo>
                      <a:pt x="4466" y="11099"/>
                    </a:lnTo>
                    <a:cubicBezTo>
                      <a:pt x="4466" y="11100"/>
                      <a:pt x="5024" y="12727"/>
                      <a:pt x="4197" y="13874"/>
                    </a:cubicBezTo>
                    <a:cubicBezTo>
                      <a:pt x="1972" y="15754"/>
                      <a:pt x="522" y="18386"/>
                      <a:pt x="353" y="21365"/>
                    </a:cubicBezTo>
                    <a:cubicBezTo>
                      <a:pt x="1" y="27526"/>
                      <a:pt x="5260" y="32838"/>
                      <a:pt x="12098" y="33228"/>
                    </a:cubicBezTo>
                    <a:cubicBezTo>
                      <a:pt x="12365" y="33243"/>
                      <a:pt x="12630" y="33251"/>
                      <a:pt x="12893" y="33251"/>
                    </a:cubicBezTo>
                    <a:cubicBezTo>
                      <a:pt x="19383" y="33251"/>
                      <a:pt x="24779" y="28699"/>
                      <a:pt x="25116" y="22777"/>
                    </a:cubicBezTo>
                    <a:cubicBezTo>
                      <a:pt x="25287" y="19787"/>
                      <a:pt x="24136" y="16997"/>
                      <a:pt x="22126" y="14873"/>
                    </a:cubicBezTo>
                    <a:cubicBezTo>
                      <a:pt x="21457" y="13644"/>
                      <a:pt x="22188" y="12111"/>
                      <a:pt x="22188" y="12110"/>
                    </a:cubicBezTo>
                    <a:lnTo>
                      <a:pt x="22188" y="12110"/>
                    </a:lnTo>
                    <a:lnTo>
                      <a:pt x="22165" y="12125"/>
                    </a:lnTo>
                    <a:cubicBezTo>
                      <a:pt x="22429" y="11342"/>
                      <a:pt x="22587" y="10528"/>
                      <a:pt x="22634" y="9702"/>
                    </a:cubicBezTo>
                    <a:cubicBezTo>
                      <a:pt x="22922" y="4642"/>
                      <a:pt x="19054" y="304"/>
                      <a:pt x="13993" y="16"/>
                    </a:cubicBezTo>
                    <a:cubicBezTo>
                      <a:pt x="13814" y="6"/>
                      <a:pt x="13637" y="1"/>
                      <a:pt x="1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763325" y="2359450"/>
                <a:ext cx="590075" cy="781800"/>
              </a:xfrm>
              <a:custGeom>
                <a:avLst/>
                <a:gdLst/>
                <a:ahLst/>
                <a:cxnLst/>
                <a:rect l="l" t="t" r="r" b="b"/>
                <a:pathLst>
                  <a:path w="23603" h="31272" extrusionOk="0">
                    <a:moveTo>
                      <a:pt x="12578" y="503"/>
                    </a:moveTo>
                    <a:cubicBezTo>
                      <a:pt x="12731" y="503"/>
                      <a:pt x="12885" y="507"/>
                      <a:pt x="13040" y="516"/>
                    </a:cubicBezTo>
                    <a:cubicBezTo>
                      <a:pt x="17516" y="771"/>
                      <a:pt x="20947" y="4672"/>
                      <a:pt x="20688" y="9209"/>
                    </a:cubicBezTo>
                    <a:cubicBezTo>
                      <a:pt x="20645" y="9950"/>
                      <a:pt x="20506" y="10682"/>
                      <a:pt x="20271" y="11386"/>
                    </a:cubicBezTo>
                    <a:lnTo>
                      <a:pt x="20194" y="11617"/>
                    </a:lnTo>
                    <a:cubicBezTo>
                      <a:pt x="20180" y="11653"/>
                      <a:pt x="20168" y="11693"/>
                      <a:pt x="20154" y="11736"/>
                    </a:cubicBezTo>
                    <a:lnTo>
                      <a:pt x="20032" y="12099"/>
                    </a:lnTo>
                    <a:lnTo>
                      <a:pt x="20032" y="12099"/>
                    </a:lnTo>
                    <a:lnTo>
                      <a:pt x="20060" y="12079"/>
                    </a:lnTo>
                    <a:lnTo>
                      <a:pt x="20060" y="12079"/>
                    </a:lnTo>
                    <a:cubicBezTo>
                      <a:pt x="19932" y="12636"/>
                      <a:pt x="19872" y="13422"/>
                      <a:pt x="20251" y="14127"/>
                    </a:cubicBezTo>
                    <a:lnTo>
                      <a:pt x="20265" y="14156"/>
                    </a:lnTo>
                    <a:lnTo>
                      <a:pt x="20288" y="14180"/>
                    </a:lnTo>
                    <a:cubicBezTo>
                      <a:pt x="22150" y="16174"/>
                      <a:pt x="23094" y="18705"/>
                      <a:pt x="22946" y="21306"/>
                    </a:cubicBezTo>
                    <a:cubicBezTo>
                      <a:pt x="22641" y="26648"/>
                      <a:pt x="17805" y="30769"/>
                      <a:pt x="12012" y="30769"/>
                    </a:cubicBezTo>
                    <a:cubicBezTo>
                      <a:pt x="11781" y="30769"/>
                      <a:pt x="11549" y="30763"/>
                      <a:pt x="11315" y="30750"/>
                    </a:cubicBezTo>
                    <a:cubicBezTo>
                      <a:pt x="5219" y="30402"/>
                      <a:pt x="516" y="25599"/>
                      <a:pt x="834" y="20044"/>
                    </a:cubicBezTo>
                    <a:cubicBezTo>
                      <a:pt x="981" y="17455"/>
                      <a:pt x="2199" y="15054"/>
                      <a:pt x="4262" y="13286"/>
                    </a:cubicBezTo>
                    <a:lnTo>
                      <a:pt x="4286" y="13267"/>
                    </a:lnTo>
                    <a:lnTo>
                      <a:pt x="4304" y="13242"/>
                    </a:lnTo>
                    <a:cubicBezTo>
                      <a:pt x="4775" y="12580"/>
                      <a:pt x="4805" y="11778"/>
                      <a:pt x="4741" y="11204"/>
                    </a:cubicBezTo>
                    <a:lnTo>
                      <a:pt x="4741" y="11204"/>
                    </a:lnTo>
                    <a:lnTo>
                      <a:pt x="4777" y="11235"/>
                    </a:lnTo>
                    <a:lnTo>
                      <a:pt x="4622" y="10501"/>
                    </a:lnTo>
                    <a:cubicBezTo>
                      <a:pt x="4467" y="9773"/>
                      <a:pt x="4410" y="9027"/>
                      <a:pt x="4453" y="8284"/>
                    </a:cubicBezTo>
                    <a:cubicBezTo>
                      <a:pt x="4702" y="3903"/>
                      <a:pt x="8302" y="503"/>
                      <a:pt x="12578" y="503"/>
                    </a:cubicBezTo>
                    <a:close/>
                    <a:moveTo>
                      <a:pt x="12579" y="1"/>
                    </a:moveTo>
                    <a:cubicBezTo>
                      <a:pt x="8038" y="1"/>
                      <a:pt x="4217" y="3607"/>
                      <a:pt x="3952" y="8255"/>
                    </a:cubicBezTo>
                    <a:cubicBezTo>
                      <a:pt x="3920" y="8805"/>
                      <a:pt x="3940" y="9357"/>
                      <a:pt x="4010" y="9904"/>
                    </a:cubicBezTo>
                    <a:lnTo>
                      <a:pt x="4109" y="10609"/>
                    </a:lnTo>
                    <a:cubicBezTo>
                      <a:pt x="4113" y="10623"/>
                      <a:pt x="4558" y="11985"/>
                      <a:pt x="3912" y="12927"/>
                    </a:cubicBezTo>
                    <a:cubicBezTo>
                      <a:pt x="1758" y="14781"/>
                      <a:pt x="488" y="17298"/>
                      <a:pt x="332" y="20016"/>
                    </a:cubicBezTo>
                    <a:cubicBezTo>
                      <a:pt x="0" y="25847"/>
                      <a:pt x="4915" y="30887"/>
                      <a:pt x="11286" y="31251"/>
                    </a:cubicBezTo>
                    <a:cubicBezTo>
                      <a:pt x="11530" y="31265"/>
                      <a:pt x="11772" y="31272"/>
                      <a:pt x="12013" y="31272"/>
                    </a:cubicBezTo>
                    <a:cubicBezTo>
                      <a:pt x="18069" y="31272"/>
                      <a:pt x="23127" y="26942"/>
                      <a:pt x="23447" y="21335"/>
                    </a:cubicBezTo>
                    <a:cubicBezTo>
                      <a:pt x="23603" y="18606"/>
                      <a:pt x="22621" y="15954"/>
                      <a:pt x="20678" y="13862"/>
                    </a:cubicBezTo>
                    <a:cubicBezTo>
                      <a:pt x="20162" y="12856"/>
                      <a:pt x="20751" y="11572"/>
                      <a:pt x="20756" y="11559"/>
                    </a:cubicBezTo>
                    <a:lnTo>
                      <a:pt x="20946" y="10860"/>
                    </a:lnTo>
                    <a:cubicBezTo>
                      <a:pt x="21076" y="10328"/>
                      <a:pt x="21158" y="9785"/>
                      <a:pt x="21189" y="9238"/>
                    </a:cubicBezTo>
                    <a:cubicBezTo>
                      <a:pt x="21464" y="4424"/>
                      <a:pt x="17821" y="286"/>
                      <a:pt x="13068" y="15"/>
                    </a:cubicBezTo>
                    <a:cubicBezTo>
                      <a:pt x="12904" y="5"/>
                      <a:pt x="12741" y="1"/>
                      <a:pt x="1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1034100" y="1879550"/>
                <a:ext cx="122750" cy="764050"/>
              </a:xfrm>
              <a:custGeom>
                <a:avLst/>
                <a:gdLst/>
                <a:ahLst/>
                <a:cxnLst/>
                <a:rect l="l" t="t" r="r" b="b"/>
                <a:pathLst>
                  <a:path w="4910" h="30562" extrusionOk="0">
                    <a:moveTo>
                      <a:pt x="1736" y="0"/>
                    </a:moveTo>
                    <a:lnTo>
                      <a:pt x="1" y="30379"/>
                    </a:lnTo>
                    <a:lnTo>
                      <a:pt x="3174" y="30561"/>
                    </a:lnTo>
                    <a:lnTo>
                      <a:pt x="4910" y="181"/>
                    </a:lnTo>
                    <a:lnTo>
                      <a:pt x="1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964675" y="2627300"/>
                <a:ext cx="200025" cy="190725"/>
              </a:xfrm>
              <a:custGeom>
                <a:avLst/>
                <a:gdLst/>
                <a:ahLst/>
                <a:cxnLst/>
                <a:rect l="l" t="t" r="r" b="b"/>
                <a:pathLst>
                  <a:path w="8001" h="7629" extrusionOk="0">
                    <a:moveTo>
                      <a:pt x="4186" y="1"/>
                    </a:moveTo>
                    <a:cubicBezTo>
                      <a:pt x="3210" y="1"/>
                      <a:pt x="2234" y="373"/>
                      <a:pt x="1490" y="1118"/>
                    </a:cubicBezTo>
                    <a:cubicBezTo>
                      <a:pt x="0" y="2607"/>
                      <a:pt x="0" y="5022"/>
                      <a:pt x="1490" y="6512"/>
                    </a:cubicBezTo>
                    <a:cubicBezTo>
                      <a:pt x="2205" y="7227"/>
                      <a:pt x="3176" y="7628"/>
                      <a:pt x="4186" y="7628"/>
                    </a:cubicBezTo>
                    <a:cubicBezTo>
                      <a:pt x="5199" y="7628"/>
                      <a:pt x="6168" y="7227"/>
                      <a:pt x="6883" y="6512"/>
                    </a:cubicBezTo>
                    <a:cubicBezTo>
                      <a:pt x="7598" y="5797"/>
                      <a:pt x="8001" y="4826"/>
                      <a:pt x="8001" y="3815"/>
                    </a:cubicBezTo>
                    <a:cubicBezTo>
                      <a:pt x="8001" y="2803"/>
                      <a:pt x="7598" y="1833"/>
                      <a:pt x="6883" y="1118"/>
                    </a:cubicBezTo>
                    <a:cubicBezTo>
                      <a:pt x="6139" y="373"/>
                      <a:pt x="5163"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1060100" y="1767800"/>
                <a:ext cx="115300" cy="164900"/>
              </a:xfrm>
              <a:custGeom>
                <a:avLst/>
                <a:gdLst/>
                <a:ahLst/>
                <a:cxnLst/>
                <a:rect l="l" t="t" r="r" b="b"/>
                <a:pathLst>
                  <a:path w="4612" h="6596" extrusionOk="0">
                    <a:moveTo>
                      <a:pt x="1341" y="1"/>
                    </a:moveTo>
                    <a:cubicBezTo>
                      <a:pt x="636" y="1"/>
                      <a:pt x="41" y="555"/>
                      <a:pt x="0" y="1267"/>
                    </a:cubicBezTo>
                    <a:lnTo>
                      <a:pt x="580" y="6423"/>
                    </a:lnTo>
                    <a:lnTo>
                      <a:pt x="3749" y="6595"/>
                    </a:lnTo>
                    <a:lnTo>
                      <a:pt x="4569" y="1528"/>
                    </a:lnTo>
                    <a:cubicBezTo>
                      <a:pt x="4611" y="790"/>
                      <a:pt x="4043" y="153"/>
                      <a:pt x="3306" y="111"/>
                    </a:cubicBezTo>
                    <a:lnTo>
                      <a:pt x="1417" y="3"/>
                    </a:lnTo>
                    <a:cubicBezTo>
                      <a:pt x="1391" y="1"/>
                      <a:pt x="1366" y="1"/>
                      <a:pt x="1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1086400" y="1802550"/>
                <a:ext cx="24025" cy="95400"/>
              </a:xfrm>
              <a:custGeom>
                <a:avLst/>
                <a:gdLst/>
                <a:ahLst/>
                <a:cxnLst/>
                <a:rect l="l" t="t" r="r" b="b"/>
                <a:pathLst>
                  <a:path w="961" h="3816" extrusionOk="0">
                    <a:moveTo>
                      <a:pt x="568" y="1"/>
                    </a:moveTo>
                    <a:cubicBezTo>
                      <a:pt x="367" y="1"/>
                      <a:pt x="199" y="158"/>
                      <a:pt x="187" y="361"/>
                    </a:cubicBezTo>
                    <a:lnTo>
                      <a:pt x="12" y="3412"/>
                    </a:lnTo>
                    <a:cubicBezTo>
                      <a:pt x="1" y="3622"/>
                      <a:pt x="161" y="3803"/>
                      <a:pt x="372" y="3815"/>
                    </a:cubicBezTo>
                    <a:cubicBezTo>
                      <a:pt x="379" y="3816"/>
                      <a:pt x="385" y="3816"/>
                      <a:pt x="392" y="3816"/>
                    </a:cubicBezTo>
                    <a:cubicBezTo>
                      <a:pt x="593" y="3816"/>
                      <a:pt x="762" y="3660"/>
                      <a:pt x="774" y="3456"/>
                    </a:cubicBezTo>
                    <a:lnTo>
                      <a:pt x="949" y="405"/>
                    </a:lnTo>
                    <a:cubicBezTo>
                      <a:pt x="961" y="194"/>
                      <a:pt x="800" y="14"/>
                      <a:pt x="589" y="1"/>
                    </a:cubicBezTo>
                    <a:cubicBezTo>
                      <a:pt x="582" y="1"/>
                      <a:pt x="575"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9"/>
              <p:cNvSpPr/>
              <p:nvPr/>
            </p:nvSpPr>
            <p:spPr>
              <a:xfrm>
                <a:off x="1123200" y="1804650"/>
                <a:ext cx="24000" cy="95425"/>
              </a:xfrm>
              <a:custGeom>
                <a:avLst/>
                <a:gdLst/>
                <a:ahLst/>
                <a:cxnLst/>
                <a:rect l="l" t="t" r="r" b="b"/>
                <a:pathLst>
                  <a:path w="960" h="3817" extrusionOk="0">
                    <a:moveTo>
                      <a:pt x="567" y="1"/>
                    </a:moveTo>
                    <a:cubicBezTo>
                      <a:pt x="366" y="1"/>
                      <a:pt x="198" y="158"/>
                      <a:pt x="186" y="360"/>
                    </a:cubicBezTo>
                    <a:lnTo>
                      <a:pt x="11" y="3412"/>
                    </a:lnTo>
                    <a:cubicBezTo>
                      <a:pt x="0" y="3622"/>
                      <a:pt x="161" y="3802"/>
                      <a:pt x="371" y="3816"/>
                    </a:cubicBezTo>
                    <a:cubicBezTo>
                      <a:pt x="377" y="3816"/>
                      <a:pt x="384" y="3816"/>
                      <a:pt x="391" y="3816"/>
                    </a:cubicBezTo>
                    <a:cubicBezTo>
                      <a:pt x="593" y="3816"/>
                      <a:pt x="762" y="3660"/>
                      <a:pt x="774" y="3456"/>
                    </a:cubicBezTo>
                    <a:lnTo>
                      <a:pt x="948" y="405"/>
                    </a:lnTo>
                    <a:cubicBezTo>
                      <a:pt x="959" y="194"/>
                      <a:pt x="800" y="14"/>
                      <a:pt x="589" y="1"/>
                    </a:cubicBezTo>
                    <a:cubicBezTo>
                      <a:pt x="582" y="1"/>
                      <a:pt x="57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957525" y="2949500"/>
                <a:ext cx="194750" cy="52225"/>
              </a:xfrm>
              <a:custGeom>
                <a:avLst/>
                <a:gdLst/>
                <a:ahLst/>
                <a:cxnLst/>
                <a:rect l="l" t="t" r="r" b="b"/>
                <a:pathLst>
                  <a:path w="7790" h="2089" extrusionOk="0">
                    <a:moveTo>
                      <a:pt x="899" y="0"/>
                    </a:moveTo>
                    <a:cubicBezTo>
                      <a:pt x="439" y="0"/>
                      <a:pt x="54" y="359"/>
                      <a:pt x="26" y="823"/>
                    </a:cubicBezTo>
                    <a:cubicBezTo>
                      <a:pt x="1" y="1304"/>
                      <a:pt x="368" y="1716"/>
                      <a:pt x="849" y="1745"/>
                    </a:cubicBezTo>
                    <a:lnTo>
                      <a:pt x="6842" y="2087"/>
                    </a:lnTo>
                    <a:cubicBezTo>
                      <a:pt x="6858" y="2088"/>
                      <a:pt x="6874" y="2089"/>
                      <a:pt x="6890" y="2089"/>
                    </a:cubicBezTo>
                    <a:cubicBezTo>
                      <a:pt x="7350" y="2089"/>
                      <a:pt x="7736" y="1730"/>
                      <a:pt x="7764" y="1265"/>
                    </a:cubicBezTo>
                    <a:cubicBezTo>
                      <a:pt x="7790" y="784"/>
                      <a:pt x="7422" y="372"/>
                      <a:pt x="6941" y="343"/>
                    </a:cubicBezTo>
                    <a:lnTo>
                      <a:pt x="948" y="2"/>
                    </a:lnTo>
                    <a:cubicBezTo>
                      <a:pt x="931" y="1"/>
                      <a:pt x="915"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1008025" y="2662225"/>
                <a:ext cx="120950" cy="120975"/>
              </a:xfrm>
              <a:custGeom>
                <a:avLst/>
                <a:gdLst/>
                <a:ahLst/>
                <a:cxnLst/>
                <a:rect l="l" t="t" r="r" b="b"/>
                <a:pathLst>
                  <a:path w="4838" h="4839" extrusionOk="0">
                    <a:moveTo>
                      <a:pt x="2417" y="1"/>
                    </a:moveTo>
                    <a:cubicBezTo>
                      <a:pt x="1246" y="1"/>
                      <a:pt x="252" y="841"/>
                      <a:pt x="42" y="1977"/>
                    </a:cubicBezTo>
                    <a:cubicBezTo>
                      <a:pt x="33" y="2023"/>
                      <a:pt x="25" y="2070"/>
                      <a:pt x="20" y="2118"/>
                    </a:cubicBezTo>
                    <a:cubicBezTo>
                      <a:pt x="20" y="2122"/>
                      <a:pt x="19" y="2128"/>
                      <a:pt x="18" y="2133"/>
                    </a:cubicBezTo>
                    <a:cubicBezTo>
                      <a:pt x="12" y="2182"/>
                      <a:pt x="7" y="2231"/>
                      <a:pt x="5" y="2282"/>
                    </a:cubicBezTo>
                    <a:cubicBezTo>
                      <a:pt x="2" y="2325"/>
                      <a:pt x="1" y="2368"/>
                      <a:pt x="1" y="2411"/>
                    </a:cubicBezTo>
                    <a:lnTo>
                      <a:pt x="1" y="2428"/>
                    </a:lnTo>
                    <a:cubicBezTo>
                      <a:pt x="1" y="2466"/>
                      <a:pt x="2" y="2503"/>
                      <a:pt x="3" y="2541"/>
                    </a:cubicBezTo>
                    <a:lnTo>
                      <a:pt x="3" y="2547"/>
                    </a:lnTo>
                    <a:cubicBezTo>
                      <a:pt x="8" y="2630"/>
                      <a:pt x="17" y="2713"/>
                      <a:pt x="29" y="2795"/>
                    </a:cubicBezTo>
                    <a:cubicBezTo>
                      <a:pt x="201" y="3896"/>
                      <a:pt x="1122" y="4768"/>
                      <a:pt x="2281" y="4834"/>
                    </a:cubicBezTo>
                    <a:cubicBezTo>
                      <a:pt x="2329" y="4837"/>
                      <a:pt x="2376" y="4838"/>
                      <a:pt x="2423" y="4838"/>
                    </a:cubicBezTo>
                    <a:cubicBezTo>
                      <a:pt x="3522" y="4838"/>
                      <a:pt x="4466" y="4095"/>
                      <a:pt x="4750" y="3064"/>
                    </a:cubicBezTo>
                    <a:lnTo>
                      <a:pt x="4751" y="3064"/>
                    </a:lnTo>
                    <a:cubicBezTo>
                      <a:pt x="4773" y="2984"/>
                      <a:pt x="4791" y="2902"/>
                      <a:pt x="4804" y="2821"/>
                    </a:cubicBezTo>
                    <a:cubicBezTo>
                      <a:pt x="4804" y="2818"/>
                      <a:pt x="4805" y="2816"/>
                      <a:pt x="4805" y="2815"/>
                    </a:cubicBezTo>
                    <a:cubicBezTo>
                      <a:pt x="4812" y="2778"/>
                      <a:pt x="4816" y="2741"/>
                      <a:pt x="4821" y="2702"/>
                    </a:cubicBezTo>
                    <a:cubicBezTo>
                      <a:pt x="4821" y="2697"/>
                      <a:pt x="4822" y="2692"/>
                      <a:pt x="4823" y="2685"/>
                    </a:cubicBezTo>
                    <a:cubicBezTo>
                      <a:pt x="4828" y="2644"/>
                      <a:pt x="4832" y="2600"/>
                      <a:pt x="4834" y="2558"/>
                    </a:cubicBezTo>
                    <a:cubicBezTo>
                      <a:pt x="4837" y="2507"/>
                      <a:pt x="4837" y="2457"/>
                      <a:pt x="4837" y="2408"/>
                    </a:cubicBezTo>
                    <a:lnTo>
                      <a:pt x="4837" y="2394"/>
                    </a:lnTo>
                    <a:cubicBezTo>
                      <a:pt x="4825" y="1132"/>
                      <a:pt x="3836" y="78"/>
                      <a:pt x="2557" y="5"/>
                    </a:cubicBezTo>
                    <a:cubicBezTo>
                      <a:pt x="2510" y="2"/>
                      <a:pt x="2463" y="1"/>
                      <a:pt x="2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1025975" y="2680175"/>
                <a:ext cx="85075" cy="85075"/>
              </a:xfrm>
              <a:custGeom>
                <a:avLst/>
                <a:gdLst/>
                <a:ahLst/>
                <a:cxnLst/>
                <a:rect l="l" t="t" r="r" b="b"/>
                <a:pathLst>
                  <a:path w="3403" h="3403" extrusionOk="0">
                    <a:moveTo>
                      <a:pt x="1700" y="1"/>
                    </a:moveTo>
                    <a:cubicBezTo>
                      <a:pt x="889" y="1"/>
                      <a:pt x="181" y="580"/>
                      <a:pt x="31" y="1391"/>
                    </a:cubicBezTo>
                    <a:cubicBezTo>
                      <a:pt x="24" y="1424"/>
                      <a:pt x="19" y="1457"/>
                      <a:pt x="15" y="1490"/>
                    </a:cubicBezTo>
                    <a:cubicBezTo>
                      <a:pt x="15" y="1493"/>
                      <a:pt x="14" y="1496"/>
                      <a:pt x="14" y="1500"/>
                    </a:cubicBezTo>
                    <a:cubicBezTo>
                      <a:pt x="9" y="1534"/>
                      <a:pt x="6" y="1569"/>
                      <a:pt x="4" y="1604"/>
                    </a:cubicBezTo>
                    <a:cubicBezTo>
                      <a:pt x="2" y="1635"/>
                      <a:pt x="2" y="1665"/>
                      <a:pt x="1" y="1695"/>
                    </a:cubicBezTo>
                    <a:lnTo>
                      <a:pt x="1" y="1708"/>
                    </a:lnTo>
                    <a:cubicBezTo>
                      <a:pt x="1" y="1734"/>
                      <a:pt x="1" y="1761"/>
                      <a:pt x="3" y="1788"/>
                    </a:cubicBezTo>
                    <a:lnTo>
                      <a:pt x="3" y="1792"/>
                    </a:lnTo>
                    <a:cubicBezTo>
                      <a:pt x="6" y="1850"/>
                      <a:pt x="13" y="1909"/>
                      <a:pt x="21" y="1966"/>
                    </a:cubicBezTo>
                    <a:cubicBezTo>
                      <a:pt x="146" y="2757"/>
                      <a:pt x="805" y="3354"/>
                      <a:pt x="1605" y="3400"/>
                    </a:cubicBezTo>
                    <a:cubicBezTo>
                      <a:pt x="1637" y="3402"/>
                      <a:pt x="1670" y="3403"/>
                      <a:pt x="1703" y="3403"/>
                    </a:cubicBezTo>
                    <a:cubicBezTo>
                      <a:pt x="2462" y="3403"/>
                      <a:pt x="3135" y="2896"/>
                      <a:pt x="3340" y="2156"/>
                    </a:cubicBezTo>
                    <a:lnTo>
                      <a:pt x="3340" y="2155"/>
                    </a:lnTo>
                    <a:cubicBezTo>
                      <a:pt x="3356" y="2098"/>
                      <a:pt x="3369" y="2041"/>
                      <a:pt x="3379" y="1983"/>
                    </a:cubicBezTo>
                    <a:lnTo>
                      <a:pt x="3379" y="1979"/>
                    </a:lnTo>
                    <a:cubicBezTo>
                      <a:pt x="3383" y="1954"/>
                      <a:pt x="3387" y="1927"/>
                      <a:pt x="3390" y="1900"/>
                    </a:cubicBezTo>
                    <a:cubicBezTo>
                      <a:pt x="3390" y="1896"/>
                      <a:pt x="3391" y="1893"/>
                      <a:pt x="3391" y="1889"/>
                    </a:cubicBezTo>
                    <a:cubicBezTo>
                      <a:pt x="3395" y="1859"/>
                      <a:pt x="3398" y="1829"/>
                      <a:pt x="3399" y="1798"/>
                    </a:cubicBezTo>
                    <a:cubicBezTo>
                      <a:pt x="3401" y="1763"/>
                      <a:pt x="3402" y="1728"/>
                      <a:pt x="3402" y="1693"/>
                    </a:cubicBezTo>
                    <a:lnTo>
                      <a:pt x="3402" y="1683"/>
                    </a:lnTo>
                    <a:cubicBezTo>
                      <a:pt x="3392" y="808"/>
                      <a:pt x="2721" y="84"/>
                      <a:pt x="1848" y="7"/>
                    </a:cubicBezTo>
                    <a:cubicBezTo>
                      <a:pt x="1799" y="3"/>
                      <a:pt x="1749"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1040350" y="2694550"/>
                <a:ext cx="56300" cy="56300"/>
              </a:xfrm>
              <a:custGeom>
                <a:avLst/>
                <a:gdLst/>
                <a:ahLst/>
                <a:cxnLst/>
                <a:rect l="l" t="t" r="r" b="b"/>
                <a:pathLst>
                  <a:path w="2252" h="2252" extrusionOk="0">
                    <a:moveTo>
                      <a:pt x="1125" y="0"/>
                    </a:moveTo>
                    <a:cubicBezTo>
                      <a:pt x="588" y="0"/>
                      <a:pt x="119" y="383"/>
                      <a:pt x="20" y="921"/>
                    </a:cubicBezTo>
                    <a:cubicBezTo>
                      <a:pt x="16" y="942"/>
                      <a:pt x="12" y="965"/>
                      <a:pt x="10" y="986"/>
                    </a:cubicBezTo>
                    <a:cubicBezTo>
                      <a:pt x="10" y="988"/>
                      <a:pt x="10" y="991"/>
                      <a:pt x="9" y="993"/>
                    </a:cubicBezTo>
                    <a:cubicBezTo>
                      <a:pt x="6" y="1016"/>
                      <a:pt x="4" y="1039"/>
                      <a:pt x="3" y="1062"/>
                    </a:cubicBezTo>
                    <a:cubicBezTo>
                      <a:pt x="2" y="1083"/>
                      <a:pt x="1" y="1102"/>
                      <a:pt x="1" y="1122"/>
                    </a:cubicBezTo>
                    <a:lnTo>
                      <a:pt x="1" y="1131"/>
                    </a:lnTo>
                    <a:cubicBezTo>
                      <a:pt x="1" y="1148"/>
                      <a:pt x="1" y="1166"/>
                      <a:pt x="2" y="1183"/>
                    </a:cubicBezTo>
                    <a:lnTo>
                      <a:pt x="2" y="1186"/>
                    </a:lnTo>
                    <a:cubicBezTo>
                      <a:pt x="4" y="1224"/>
                      <a:pt x="8" y="1263"/>
                      <a:pt x="13" y="1301"/>
                    </a:cubicBezTo>
                    <a:cubicBezTo>
                      <a:pt x="96" y="1824"/>
                      <a:pt x="533" y="2220"/>
                      <a:pt x="1062" y="2250"/>
                    </a:cubicBezTo>
                    <a:cubicBezTo>
                      <a:pt x="1083" y="2251"/>
                      <a:pt x="1104" y="2252"/>
                      <a:pt x="1126" y="2252"/>
                    </a:cubicBezTo>
                    <a:cubicBezTo>
                      <a:pt x="1629" y="2252"/>
                      <a:pt x="2075" y="1917"/>
                      <a:pt x="2211" y="1426"/>
                    </a:cubicBezTo>
                    <a:lnTo>
                      <a:pt x="2212" y="1426"/>
                    </a:lnTo>
                    <a:cubicBezTo>
                      <a:pt x="2222" y="1389"/>
                      <a:pt x="2230" y="1351"/>
                      <a:pt x="2236" y="1314"/>
                    </a:cubicBezTo>
                    <a:lnTo>
                      <a:pt x="2236" y="1310"/>
                    </a:lnTo>
                    <a:cubicBezTo>
                      <a:pt x="2240" y="1293"/>
                      <a:pt x="2242" y="1276"/>
                      <a:pt x="2244" y="1258"/>
                    </a:cubicBezTo>
                    <a:cubicBezTo>
                      <a:pt x="2244" y="1256"/>
                      <a:pt x="2245" y="1253"/>
                      <a:pt x="2245" y="1251"/>
                    </a:cubicBezTo>
                    <a:cubicBezTo>
                      <a:pt x="2247" y="1231"/>
                      <a:pt x="2249" y="1210"/>
                      <a:pt x="2250" y="1191"/>
                    </a:cubicBezTo>
                    <a:cubicBezTo>
                      <a:pt x="2251" y="1168"/>
                      <a:pt x="2251" y="1144"/>
                      <a:pt x="2251" y="1121"/>
                    </a:cubicBezTo>
                    <a:lnTo>
                      <a:pt x="2251" y="1115"/>
                    </a:lnTo>
                    <a:cubicBezTo>
                      <a:pt x="2245" y="535"/>
                      <a:pt x="1800" y="55"/>
                      <a:pt x="1223" y="5"/>
                    </a:cubicBezTo>
                    <a:cubicBezTo>
                      <a:pt x="1190" y="2"/>
                      <a:pt x="1158"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1061950" y="2703450"/>
                <a:ext cx="10800" cy="37175"/>
              </a:xfrm>
              <a:custGeom>
                <a:avLst/>
                <a:gdLst/>
                <a:ahLst/>
                <a:cxnLst/>
                <a:rect l="l" t="t" r="r" b="b"/>
                <a:pathLst>
                  <a:path w="432" h="1487" extrusionOk="0">
                    <a:moveTo>
                      <a:pt x="248" y="1"/>
                    </a:moveTo>
                    <a:cubicBezTo>
                      <a:pt x="155" y="1"/>
                      <a:pt x="76" y="73"/>
                      <a:pt x="71" y="168"/>
                    </a:cubicBezTo>
                    <a:lnTo>
                      <a:pt x="6" y="1299"/>
                    </a:lnTo>
                    <a:cubicBezTo>
                      <a:pt x="1" y="1397"/>
                      <a:pt x="76" y="1481"/>
                      <a:pt x="174" y="1487"/>
                    </a:cubicBezTo>
                    <a:cubicBezTo>
                      <a:pt x="177" y="1487"/>
                      <a:pt x="181" y="1487"/>
                      <a:pt x="184" y="1487"/>
                    </a:cubicBezTo>
                    <a:cubicBezTo>
                      <a:pt x="278" y="1487"/>
                      <a:pt x="355" y="1414"/>
                      <a:pt x="361" y="1319"/>
                    </a:cubicBezTo>
                    <a:lnTo>
                      <a:pt x="426" y="188"/>
                    </a:lnTo>
                    <a:cubicBezTo>
                      <a:pt x="432" y="90"/>
                      <a:pt x="356" y="6"/>
                      <a:pt x="258" y="1"/>
                    </a:cubicBezTo>
                    <a:cubicBezTo>
                      <a:pt x="255" y="1"/>
                      <a:pt x="252"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1162275" y="2775400"/>
                <a:ext cx="62000" cy="61975"/>
              </a:xfrm>
              <a:custGeom>
                <a:avLst/>
                <a:gdLst/>
                <a:ahLst/>
                <a:cxnLst/>
                <a:rect l="l" t="t" r="r" b="b"/>
                <a:pathLst>
                  <a:path w="2480" h="2479" extrusionOk="0">
                    <a:moveTo>
                      <a:pt x="1311" y="0"/>
                    </a:moveTo>
                    <a:lnTo>
                      <a:pt x="827" y="777"/>
                    </a:lnTo>
                    <a:lnTo>
                      <a:pt x="1" y="1169"/>
                    </a:lnTo>
                    <a:lnTo>
                      <a:pt x="777" y="1653"/>
                    </a:lnTo>
                    <a:lnTo>
                      <a:pt x="1169" y="2479"/>
                    </a:lnTo>
                    <a:lnTo>
                      <a:pt x="1653" y="1703"/>
                    </a:lnTo>
                    <a:lnTo>
                      <a:pt x="2479" y="1310"/>
                    </a:lnTo>
                    <a:lnTo>
                      <a:pt x="1703" y="827"/>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1097500" y="3038950"/>
                <a:ext cx="61975" cy="61975"/>
              </a:xfrm>
              <a:custGeom>
                <a:avLst/>
                <a:gdLst/>
                <a:ahLst/>
                <a:cxnLst/>
                <a:rect l="l" t="t" r="r" b="b"/>
                <a:pathLst>
                  <a:path w="2479" h="2479" extrusionOk="0">
                    <a:moveTo>
                      <a:pt x="1310" y="0"/>
                    </a:moveTo>
                    <a:lnTo>
                      <a:pt x="826" y="777"/>
                    </a:lnTo>
                    <a:lnTo>
                      <a:pt x="0" y="1169"/>
                    </a:lnTo>
                    <a:lnTo>
                      <a:pt x="776" y="1653"/>
                    </a:lnTo>
                    <a:lnTo>
                      <a:pt x="1169" y="2479"/>
                    </a:lnTo>
                    <a:lnTo>
                      <a:pt x="1653" y="1703"/>
                    </a:lnTo>
                    <a:lnTo>
                      <a:pt x="2479" y="1310"/>
                    </a:lnTo>
                    <a:lnTo>
                      <a:pt x="1703" y="827"/>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1157050" y="2512850"/>
                <a:ext cx="98025" cy="98025"/>
              </a:xfrm>
              <a:custGeom>
                <a:avLst/>
                <a:gdLst/>
                <a:ahLst/>
                <a:cxnLst/>
                <a:rect l="l" t="t" r="r" b="b"/>
                <a:pathLst>
                  <a:path w="3921" h="3921" extrusionOk="0">
                    <a:moveTo>
                      <a:pt x="2073" y="0"/>
                    </a:moveTo>
                    <a:lnTo>
                      <a:pt x="1307" y="1228"/>
                    </a:lnTo>
                    <a:lnTo>
                      <a:pt x="0" y="1848"/>
                    </a:lnTo>
                    <a:lnTo>
                      <a:pt x="1228" y="2614"/>
                    </a:lnTo>
                    <a:lnTo>
                      <a:pt x="1849" y="3920"/>
                    </a:lnTo>
                    <a:lnTo>
                      <a:pt x="2615" y="2693"/>
                    </a:lnTo>
                    <a:lnTo>
                      <a:pt x="3921" y="2072"/>
                    </a:lnTo>
                    <a:lnTo>
                      <a:pt x="2694" y="1307"/>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1232200" y="2918475"/>
                <a:ext cx="56525" cy="56525"/>
              </a:xfrm>
              <a:custGeom>
                <a:avLst/>
                <a:gdLst/>
                <a:ahLst/>
                <a:cxnLst/>
                <a:rect l="l" t="t" r="r" b="b"/>
                <a:pathLst>
                  <a:path w="2261" h="2261" extrusionOk="0">
                    <a:moveTo>
                      <a:pt x="1195" y="1"/>
                    </a:moveTo>
                    <a:lnTo>
                      <a:pt x="754" y="708"/>
                    </a:lnTo>
                    <a:lnTo>
                      <a:pt x="0" y="1066"/>
                    </a:lnTo>
                    <a:lnTo>
                      <a:pt x="708" y="1508"/>
                    </a:lnTo>
                    <a:lnTo>
                      <a:pt x="1067" y="2261"/>
                    </a:lnTo>
                    <a:lnTo>
                      <a:pt x="1507" y="1553"/>
                    </a:lnTo>
                    <a:lnTo>
                      <a:pt x="2261" y="1195"/>
                    </a:lnTo>
                    <a:lnTo>
                      <a:pt x="1553" y="75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1022500" y="2814850"/>
                <a:ext cx="8650" cy="143875"/>
              </a:xfrm>
              <a:custGeom>
                <a:avLst/>
                <a:gdLst/>
                <a:ahLst/>
                <a:cxnLst/>
                <a:rect l="l" t="t" r="r" b="b"/>
                <a:pathLst>
                  <a:path w="346" h="5755" fill="none" extrusionOk="0">
                    <a:moveTo>
                      <a:pt x="345" y="1"/>
                    </a:moveTo>
                    <a:cubicBezTo>
                      <a:pt x="239" y="1919"/>
                      <a:pt x="124" y="3837"/>
                      <a:pt x="1" y="575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1041275" y="1928225"/>
                <a:ext cx="40050" cy="701350"/>
              </a:xfrm>
              <a:custGeom>
                <a:avLst/>
                <a:gdLst/>
                <a:ahLst/>
                <a:cxnLst/>
                <a:rect l="l" t="t" r="r" b="b"/>
                <a:pathLst>
                  <a:path w="1602" h="28054" fill="none" extrusionOk="0">
                    <a:moveTo>
                      <a:pt x="1601" y="1"/>
                    </a:moveTo>
                    <a:cubicBezTo>
                      <a:pt x="1087" y="9402"/>
                      <a:pt x="558" y="18669"/>
                      <a:pt x="1" y="2805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9"/>
              <p:cNvSpPr/>
              <p:nvPr/>
            </p:nvSpPr>
            <p:spPr>
              <a:xfrm>
                <a:off x="1035825" y="2817575"/>
                <a:ext cx="9000" cy="141900"/>
              </a:xfrm>
              <a:custGeom>
                <a:avLst/>
                <a:gdLst/>
                <a:ahLst/>
                <a:cxnLst/>
                <a:rect l="l" t="t" r="r" b="b"/>
                <a:pathLst>
                  <a:path w="360" h="5676" fill="none" extrusionOk="0">
                    <a:moveTo>
                      <a:pt x="359" y="0"/>
                    </a:moveTo>
                    <a:cubicBezTo>
                      <a:pt x="256" y="1892"/>
                      <a:pt x="137" y="3784"/>
                      <a:pt x="1" y="567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1054825" y="1928975"/>
                <a:ext cx="39825" cy="697675"/>
              </a:xfrm>
              <a:custGeom>
                <a:avLst/>
                <a:gdLst/>
                <a:ahLst/>
                <a:cxnLst/>
                <a:rect l="l" t="t" r="r" b="b"/>
                <a:pathLst>
                  <a:path w="1593" h="27907" fill="none" extrusionOk="0">
                    <a:moveTo>
                      <a:pt x="1593" y="0"/>
                    </a:moveTo>
                    <a:cubicBezTo>
                      <a:pt x="1110" y="9292"/>
                      <a:pt x="575" y="18670"/>
                      <a:pt x="1" y="27907"/>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1049150" y="2819400"/>
                <a:ext cx="7350" cy="140850"/>
              </a:xfrm>
              <a:custGeom>
                <a:avLst/>
                <a:gdLst/>
                <a:ahLst/>
                <a:cxnLst/>
                <a:rect l="l" t="t" r="r" b="b"/>
                <a:pathLst>
                  <a:path w="294" h="5634" fill="none" extrusionOk="0">
                    <a:moveTo>
                      <a:pt x="294" y="1"/>
                    </a:moveTo>
                    <a:cubicBezTo>
                      <a:pt x="183" y="1878"/>
                      <a:pt x="86" y="3755"/>
                      <a:pt x="1" y="5633"/>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1068250" y="1929750"/>
                <a:ext cx="39725" cy="695825"/>
              </a:xfrm>
              <a:custGeom>
                <a:avLst/>
                <a:gdLst/>
                <a:ahLst/>
                <a:cxnLst/>
                <a:rect l="l" t="t" r="r" b="b"/>
                <a:pathLst>
                  <a:path w="1589" h="27833" fill="none" extrusionOk="0">
                    <a:moveTo>
                      <a:pt x="1589" y="0"/>
                    </a:moveTo>
                    <a:cubicBezTo>
                      <a:pt x="1019" y="9286"/>
                      <a:pt x="490" y="18564"/>
                      <a:pt x="1"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1062500" y="2819775"/>
                <a:ext cx="7800" cy="141225"/>
              </a:xfrm>
              <a:custGeom>
                <a:avLst/>
                <a:gdLst/>
                <a:ahLst/>
                <a:cxnLst/>
                <a:rect l="l" t="t" r="r" b="b"/>
                <a:pathLst>
                  <a:path w="312" h="5649" fill="none" extrusionOk="0">
                    <a:moveTo>
                      <a:pt x="312" y="1"/>
                    </a:moveTo>
                    <a:cubicBezTo>
                      <a:pt x="203" y="1883"/>
                      <a:pt x="100" y="3766"/>
                      <a:pt x="0" y="5648"/>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1081600" y="1930500"/>
                <a:ext cx="39700" cy="695825"/>
              </a:xfrm>
              <a:custGeom>
                <a:avLst/>
                <a:gdLst/>
                <a:ahLst/>
                <a:cxnLst/>
                <a:rect l="l" t="t" r="r" b="b"/>
                <a:pathLst>
                  <a:path w="1588" h="27833" fill="none" extrusionOk="0">
                    <a:moveTo>
                      <a:pt x="1588" y="0"/>
                    </a:moveTo>
                    <a:cubicBezTo>
                      <a:pt x="1045" y="9288"/>
                      <a:pt x="515" y="18566"/>
                      <a:pt x="0"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1075825" y="2818850"/>
                <a:ext cx="8375" cy="142925"/>
              </a:xfrm>
              <a:custGeom>
                <a:avLst/>
                <a:gdLst/>
                <a:ahLst/>
                <a:cxnLst/>
                <a:rect l="l" t="t" r="r" b="b"/>
                <a:pathLst>
                  <a:path w="335" h="5717" fill="none" extrusionOk="0">
                    <a:moveTo>
                      <a:pt x="334" y="0"/>
                    </a:moveTo>
                    <a:cubicBezTo>
                      <a:pt x="227" y="1906"/>
                      <a:pt x="115" y="3811"/>
                      <a:pt x="0" y="5716"/>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1094725" y="1931250"/>
                <a:ext cx="39875" cy="698625"/>
              </a:xfrm>
              <a:custGeom>
                <a:avLst/>
                <a:gdLst/>
                <a:ahLst/>
                <a:cxnLst/>
                <a:rect l="l" t="t" r="r" b="b"/>
                <a:pathLst>
                  <a:path w="1595" h="27945" fill="none" extrusionOk="0">
                    <a:moveTo>
                      <a:pt x="1595" y="1"/>
                    </a:moveTo>
                    <a:cubicBezTo>
                      <a:pt x="1077" y="9290"/>
                      <a:pt x="541" y="18669"/>
                      <a:pt x="1" y="2794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1089150" y="2814850"/>
                <a:ext cx="9100" cy="147675"/>
              </a:xfrm>
              <a:custGeom>
                <a:avLst/>
                <a:gdLst/>
                <a:ahLst/>
                <a:cxnLst/>
                <a:rect l="l" t="t" r="r" b="b"/>
                <a:pathLst>
                  <a:path w="364" h="5907" fill="none" extrusionOk="0">
                    <a:moveTo>
                      <a:pt x="363" y="1"/>
                    </a:moveTo>
                    <a:cubicBezTo>
                      <a:pt x="257" y="1969"/>
                      <a:pt x="135" y="3938"/>
                      <a:pt x="0" y="5907"/>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1107850" y="1932000"/>
                <a:ext cx="40100" cy="702275"/>
              </a:xfrm>
              <a:custGeom>
                <a:avLst/>
                <a:gdLst/>
                <a:ahLst/>
                <a:cxnLst/>
                <a:rect l="l" t="t" r="r" b="b"/>
                <a:pathLst>
                  <a:path w="1604" h="28091" fill="none" extrusionOk="0">
                    <a:moveTo>
                      <a:pt x="1603" y="1"/>
                    </a:moveTo>
                    <a:cubicBezTo>
                      <a:pt x="1104" y="9403"/>
                      <a:pt x="575" y="18671"/>
                      <a:pt x="0" y="28091"/>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838025" y="2820725"/>
                <a:ext cx="74750" cy="58650"/>
              </a:xfrm>
              <a:custGeom>
                <a:avLst/>
                <a:gdLst/>
                <a:ahLst/>
                <a:cxnLst/>
                <a:rect l="l" t="t" r="r" b="b"/>
                <a:pathLst>
                  <a:path w="2990" h="2346" extrusionOk="0">
                    <a:moveTo>
                      <a:pt x="1" y="1"/>
                    </a:moveTo>
                    <a:lnTo>
                      <a:pt x="684" y="1172"/>
                    </a:lnTo>
                    <a:lnTo>
                      <a:pt x="1367" y="2345"/>
                    </a:lnTo>
                    <a:lnTo>
                      <a:pt x="2178" y="1259"/>
                    </a:lnTo>
                    <a:lnTo>
                      <a:pt x="2990" y="171"/>
                    </a:lnTo>
                    <a:lnTo>
                      <a:pt x="1496"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834775" y="2877950"/>
                <a:ext cx="74750" cy="58650"/>
              </a:xfrm>
              <a:custGeom>
                <a:avLst/>
                <a:gdLst/>
                <a:ahLst/>
                <a:cxnLst/>
                <a:rect l="l" t="t" r="r" b="b"/>
                <a:pathLst>
                  <a:path w="2990" h="2346" extrusionOk="0">
                    <a:moveTo>
                      <a:pt x="1" y="1"/>
                    </a:moveTo>
                    <a:lnTo>
                      <a:pt x="683" y="1173"/>
                    </a:lnTo>
                    <a:lnTo>
                      <a:pt x="1366" y="2345"/>
                    </a:lnTo>
                    <a:lnTo>
                      <a:pt x="2178" y="1258"/>
                    </a:lnTo>
                    <a:lnTo>
                      <a:pt x="2990" y="171"/>
                    </a:lnTo>
                    <a:lnTo>
                      <a:pt x="1495"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831575" y="2933675"/>
                <a:ext cx="74775" cy="58600"/>
              </a:xfrm>
              <a:custGeom>
                <a:avLst/>
                <a:gdLst/>
                <a:ahLst/>
                <a:cxnLst/>
                <a:rect l="l" t="t" r="r" b="b"/>
                <a:pathLst>
                  <a:path w="2991" h="2344" extrusionOk="0">
                    <a:moveTo>
                      <a:pt x="1" y="0"/>
                    </a:moveTo>
                    <a:lnTo>
                      <a:pt x="684" y="1172"/>
                    </a:lnTo>
                    <a:lnTo>
                      <a:pt x="1367" y="2344"/>
                    </a:lnTo>
                    <a:lnTo>
                      <a:pt x="2178" y="1257"/>
                    </a:lnTo>
                    <a:lnTo>
                      <a:pt x="2990" y="171"/>
                    </a:lnTo>
                    <a:lnTo>
                      <a:pt x="1496" y="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84" name="Picture 83"/>
          <p:cNvPicPr/>
          <p:nvPr/>
        </p:nvPicPr>
        <p:blipFill>
          <a:blip r:embed="rId3">
            <a:extLst>
              <a:ext uri="{28A0092B-C50C-407E-A947-70E740481C1C}">
                <a14:useLocalDpi xmlns:a14="http://schemas.microsoft.com/office/drawing/2010/main" val="0"/>
              </a:ext>
            </a:extLst>
          </a:blip>
          <a:stretch>
            <a:fillRect/>
          </a:stretch>
        </p:blipFill>
        <p:spPr>
          <a:xfrm>
            <a:off x="1107282" y="486569"/>
            <a:ext cx="6900862" cy="4485482"/>
          </a:xfrm>
          <a:prstGeom prst="rect">
            <a:avLst/>
          </a:prstGeom>
        </p:spPr>
      </p:pic>
      <p:sp>
        <p:nvSpPr>
          <p:cNvPr id="85" name="Google Shape;1214;p48"/>
          <p:cNvSpPr txBox="1">
            <a:spLocks noGrp="1"/>
          </p:cNvSpPr>
          <p:nvPr>
            <p:ph type="title"/>
          </p:nvPr>
        </p:nvSpPr>
        <p:spPr>
          <a:xfrm>
            <a:off x="641419" y="-49213"/>
            <a:ext cx="8038238" cy="5357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ahoma" panose="020B0604030504040204" pitchFamily="34" charset="0"/>
                <a:ea typeface="Tahoma" panose="020B0604030504040204" pitchFamily="34" charset="0"/>
                <a:cs typeface="Tahoma" panose="020B0604030504040204" pitchFamily="34" charset="0"/>
              </a:rPr>
              <a:t>Mô hình thực thể kết hợp</a:t>
            </a:r>
            <a:endParaRPr sz="2800" b="1">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4" name="Picture 3"/>
          <p:cNvPicPr/>
          <p:nvPr/>
        </p:nvPicPr>
        <p:blipFill>
          <a:blip r:embed="rId3"/>
          <a:stretch>
            <a:fillRect/>
          </a:stretch>
        </p:blipFill>
        <p:spPr>
          <a:xfrm>
            <a:off x="1207963" y="535782"/>
            <a:ext cx="6890861" cy="4322764"/>
          </a:xfrm>
          <a:prstGeom prst="rect">
            <a:avLst/>
          </a:prstGeom>
        </p:spPr>
      </p:pic>
      <p:sp>
        <p:nvSpPr>
          <p:cNvPr id="5" name="Google Shape;1214;p48"/>
          <p:cNvSpPr txBox="1">
            <a:spLocks noGrp="1"/>
          </p:cNvSpPr>
          <p:nvPr>
            <p:ph type="title"/>
          </p:nvPr>
        </p:nvSpPr>
        <p:spPr>
          <a:xfrm>
            <a:off x="634275" y="0"/>
            <a:ext cx="8038238" cy="5357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ahoma" panose="020B0604030504040204" pitchFamily="34" charset="0"/>
                <a:ea typeface="Tahoma" panose="020B0604030504040204" pitchFamily="34" charset="0"/>
                <a:cs typeface="Tahoma" panose="020B0604030504040204" pitchFamily="34" charset="0"/>
              </a:rPr>
              <a:t>Mô hình dữ liệu mức vật lý (PDM)</a:t>
            </a:r>
            <a:endParaRPr sz="2800"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8596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5" name="Google Shape;1214;p48"/>
          <p:cNvSpPr txBox="1">
            <a:spLocks noGrp="1"/>
          </p:cNvSpPr>
          <p:nvPr>
            <p:ph type="title"/>
          </p:nvPr>
        </p:nvSpPr>
        <p:spPr>
          <a:xfrm>
            <a:off x="927169" y="200025"/>
            <a:ext cx="8038238" cy="5357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ahoma" panose="020B0604030504040204" pitchFamily="34" charset="0"/>
                <a:ea typeface="Tahoma" panose="020B0604030504040204" pitchFamily="34" charset="0"/>
                <a:cs typeface="Tahoma" panose="020B0604030504040204" pitchFamily="34" charset="0"/>
              </a:rPr>
              <a:t>Diagram website bán sách</a:t>
            </a:r>
            <a:endParaRPr sz="2800" b="1">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529431" y="1042989"/>
            <a:ext cx="6519386" cy="2704942"/>
          </a:xfrm>
          <a:prstGeom prst="rect">
            <a:avLst/>
          </a:prstGeom>
        </p:spPr>
      </p:pic>
    </p:spTree>
    <p:extLst>
      <p:ext uri="{BB962C8B-B14F-4D97-AF65-F5344CB8AC3E}">
        <p14:creationId xmlns:p14="http://schemas.microsoft.com/office/powerpoint/2010/main" val="3844327680"/>
      </p:ext>
    </p:extLst>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100000" b="100000"/>
          </a:path>
          <a:tileRect t="-100000" r="-100000"/>
        </a:gradFill>
        <a:effectLst/>
      </p:bgPr>
    </p:bg>
    <p:spTree>
      <p:nvGrpSpPr>
        <p:cNvPr id="1" name="Shape 2593"/>
        <p:cNvGrpSpPr/>
        <p:nvPr/>
      </p:nvGrpSpPr>
      <p:grpSpPr>
        <a:xfrm>
          <a:off x="0" y="0"/>
          <a:ext cx="0" cy="0"/>
          <a:chOff x="0" y="0"/>
          <a:chExt cx="0" cy="0"/>
        </a:xfrm>
      </p:grpSpPr>
      <p:grpSp>
        <p:nvGrpSpPr>
          <p:cNvPr id="2594" name="Google Shape;2594;p69"/>
          <p:cNvGrpSpPr/>
          <p:nvPr/>
        </p:nvGrpSpPr>
        <p:grpSpPr>
          <a:xfrm rot="-3067042" flipH="1">
            <a:off x="3806198" y="595955"/>
            <a:ext cx="369209" cy="468730"/>
            <a:chOff x="2225700" y="3566825"/>
            <a:chExt cx="369225" cy="468750"/>
          </a:xfrm>
        </p:grpSpPr>
        <p:sp>
          <p:nvSpPr>
            <p:cNvPr id="2595" name="Google Shape;2595;p69"/>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69"/>
          <p:cNvGrpSpPr/>
          <p:nvPr/>
        </p:nvGrpSpPr>
        <p:grpSpPr>
          <a:xfrm rot="4218342">
            <a:off x="4387397" y="691128"/>
            <a:ext cx="369223" cy="468748"/>
            <a:chOff x="2225700" y="3566825"/>
            <a:chExt cx="369225" cy="468750"/>
          </a:xfrm>
        </p:grpSpPr>
        <p:sp>
          <p:nvSpPr>
            <p:cNvPr id="2602" name="Google Shape;2602;p69"/>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9"/>
          <p:cNvSpPr txBox="1">
            <a:spLocks noGrp="1"/>
          </p:cNvSpPr>
          <p:nvPr>
            <p:ph type="title"/>
          </p:nvPr>
        </p:nvSpPr>
        <p:spPr>
          <a:xfrm>
            <a:off x="2227250" y="2481075"/>
            <a:ext cx="613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1">
                <a:latin typeface="Times New Roman" panose="02020603050405020304" pitchFamily="18" charset="0"/>
                <a:cs typeface="Times New Roman" panose="02020603050405020304" pitchFamily="18" charset="0"/>
              </a:rPr>
              <a:t>H</a:t>
            </a:r>
            <a:r>
              <a:rPr lang="en-US" sz="4800" b="1">
                <a:latin typeface="Times New Roman" panose="02020603050405020304" pitchFamily="18" charset="0"/>
                <a:cs typeface="Times New Roman" panose="02020603050405020304" pitchFamily="18" charset="0"/>
              </a:rPr>
              <a:t>i</a:t>
            </a:r>
            <a:r>
              <a:rPr lang="en" sz="4800" b="1">
                <a:latin typeface="Times New Roman" panose="02020603050405020304" pitchFamily="18" charset="0"/>
                <a:cs typeface="Times New Roman" panose="02020603050405020304" pitchFamily="18" charset="0"/>
              </a:rPr>
              <a:t>ện Thực Hệ Thống</a:t>
            </a:r>
            <a:endParaRPr sz="4800" b="1">
              <a:latin typeface="Times New Roman" panose="02020603050405020304" pitchFamily="18" charset="0"/>
              <a:cs typeface="Times New Roman" panose="02020603050405020304" pitchFamily="18" charset="0"/>
            </a:endParaRPr>
          </a:p>
        </p:txBody>
      </p:sp>
      <p:sp>
        <p:nvSpPr>
          <p:cNvPr id="2609" name="Google Shape;2609;p69"/>
          <p:cNvSpPr txBox="1">
            <a:spLocks noGrp="1"/>
          </p:cNvSpPr>
          <p:nvPr>
            <p:ph type="title" idx="2"/>
          </p:nvPr>
        </p:nvSpPr>
        <p:spPr>
          <a:xfrm>
            <a:off x="928363" y="2236457"/>
            <a:ext cx="1207200" cy="12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grpSp>
        <p:nvGrpSpPr>
          <p:cNvPr id="2611" name="Google Shape;2611;p69"/>
          <p:cNvGrpSpPr/>
          <p:nvPr/>
        </p:nvGrpSpPr>
        <p:grpSpPr>
          <a:xfrm rot="1698464">
            <a:off x="7525665" y="870266"/>
            <a:ext cx="849708" cy="849692"/>
            <a:chOff x="6943799" y="3361059"/>
            <a:chExt cx="849721" cy="849705"/>
          </a:xfrm>
        </p:grpSpPr>
        <p:sp>
          <p:nvSpPr>
            <p:cNvPr id="2612" name="Google Shape;2612;p69"/>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69"/>
          <p:cNvSpPr/>
          <p:nvPr/>
        </p:nvSpPr>
        <p:spPr>
          <a:xfrm>
            <a:off x="887651" y="673976"/>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1384132" y="673977"/>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rot="2035496">
            <a:off x="1383501" y="4068727"/>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1384144" y="38115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1955394" y="42912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9" name="Google Shape;2619;p69"/>
          <p:cNvGrpSpPr/>
          <p:nvPr/>
        </p:nvGrpSpPr>
        <p:grpSpPr>
          <a:xfrm rot="5400000">
            <a:off x="7489975" y="3992750"/>
            <a:ext cx="482913" cy="310125"/>
            <a:chOff x="6013125" y="4293875"/>
            <a:chExt cx="482913" cy="310125"/>
          </a:xfrm>
        </p:grpSpPr>
        <p:sp>
          <p:nvSpPr>
            <p:cNvPr id="2620" name="Google Shape;2620;p69"/>
            <p:cNvSpPr/>
            <p:nvPr/>
          </p:nvSpPr>
          <p:spPr>
            <a:xfrm>
              <a:off x="6013125" y="4493900"/>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6199531" y="4493900"/>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6385938" y="4493900"/>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6013125" y="4293875"/>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6199531" y="4293875"/>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6385938" y="4293875"/>
              <a:ext cx="110100" cy="1101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69"/>
          <p:cNvGrpSpPr/>
          <p:nvPr/>
        </p:nvGrpSpPr>
        <p:grpSpPr>
          <a:xfrm rot="-1816091">
            <a:off x="3231091" y="719664"/>
            <a:ext cx="1751299" cy="1656064"/>
            <a:chOff x="1039744" y="3756155"/>
            <a:chExt cx="1467075" cy="1387355"/>
          </a:xfrm>
        </p:grpSpPr>
        <p:sp>
          <p:nvSpPr>
            <p:cNvPr id="2627" name="Google Shape;2627;p69"/>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8" name="Google Shape;2628;p69"/>
            <p:cNvGrpSpPr/>
            <p:nvPr/>
          </p:nvGrpSpPr>
          <p:grpSpPr>
            <a:xfrm>
              <a:off x="1039744" y="3756155"/>
              <a:ext cx="1466899" cy="1387241"/>
              <a:chOff x="3202950" y="2856950"/>
              <a:chExt cx="1001775" cy="947375"/>
            </a:xfrm>
          </p:grpSpPr>
          <p:sp>
            <p:nvSpPr>
              <p:cNvPr id="2629" name="Google Shape;2629;p69"/>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5" name="Google Shape;2685;p69"/>
          <p:cNvSpPr/>
          <p:nvPr/>
        </p:nvSpPr>
        <p:spPr>
          <a:xfrm rot="-5400000">
            <a:off x="5705936" y="403993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rot="-5400000">
            <a:off x="5538911" y="4425467"/>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rot="-5400000">
            <a:off x="5196686" y="412565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80" y="533400"/>
            <a:ext cx="8109743" cy="3995738"/>
          </a:xfrm>
          <a:prstGeom prst="rect">
            <a:avLst/>
          </a:prstGeom>
        </p:spPr>
      </p:pic>
    </p:spTree>
    <p:extLst>
      <p:ext uri="{BB962C8B-B14F-4D97-AF65-F5344CB8AC3E}">
        <p14:creationId xmlns:p14="http://schemas.microsoft.com/office/powerpoint/2010/main" val="1481323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4" name="Picture 3">
            <a:extLst>
              <a:ext uri="{FF2B5EF4-FFF2-40B4-BE49-F238E27FC236}">
                <a16:creationId xmlns:a16="http://schemas.microsoft.com/office/drawing/2014/main" id="{021515F9-7D03-C448-A36A-C2FE3ED47F7F}"/>
              </a:ext>
            </a:extLst>
          </p:cNvPr>
          <p:cNvPicPr>
            <a:picLocks noChangeAspect="1"/>
          </p:cNvPicPr>
          <p:nvPr/>
        </p:nvPicPr>
        <p:blipFill>
          <a:blip r:embed="rId3"/>
          <a:stretch>
            <a:fillRect/>
          </a:stretch>
        </p:blipFill>
        <p:spPr>
          <a:xfrm>
            <a:off x="376497" y="208156"/>
            <a:ext cx="8391005" cy="4570435"/>
          </a:xfrm>
          <a:prstGeom prst="rect">
            <a:avLst/>
          </a:prstGeom>
        </p:spPr>
      </p:pic>
    </p:spTree>
    <p:extLst>
      <p:ext uri="{BB962C8B-B14F-4D97-AF65-F5344CB8AC3E}">
        <p14:creationId xmlns:p14="http://schemas.microsoft.com/office/powerpoint/2010/main" val="33183271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7212" y="363156"/>
            <a:ext cx="8230587" cy="4065970"/>
          </a:xfrm>
          <a:prstGeom prst="rect">
            <a:avLst/>
          </a:prstGeom>
        </p:spPr>
      </p:pic>
    </p:spTree>
    <p:extLst>
      <p:ext uri="{BB962C8B-B14F-4D97-AF65-F5344CB8AC3E}">
        <p14:creationId xmlns:p14="http://schemas.microsoft.com/office/powerpoint/2010/main" val="40501036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94" y="391915"/>
            <a:ext cx="8503641" cy="4187230"/>
          </a:xfrm>
          <a:prstGeom prst="rect">
            <a:avLst/>
          </a:prstGeom>
        </p:spPr>
      </p:pic>
    </p:spTree>
    <p:extLst>
      <p:ext uri="{BB962C8B-B14F-4D97-AF65-F5344CB8AC3E}">
        <p14:creationId xmlns:p14="http://schemas.microsoft.com/office/powerpoint/2010/main" val="18046690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18" y="516730"/>
            <a:ext cx="8071131" cy="3905251"/>
          </a:xfrm>
          <a:prstGeom prst="rect">
            <a:avLst/>
          </a:prstGeom>
        </p:spPr>
      </p:pic>
    </p:spTree>
    <p:extLst>
      <p:ext uri="{BB962C8B-B14F-4D97-AF65-F5344CB8AC3E}">
        <p14:creationId xmlns:p14="http://schemas.microsoft.com/office/powerpoint/2010/main" val="29825016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43"/>
          <p:cNvGrpSpPr/>
          <p:nvPr/>
        </p:nvGrpSpPr>
        <p:grpSpPr>
          <a:xfrm>
            <a:off x="956474" y="3366425"/>
            <a:ext cx="2516081" cy="1892012"/>
            <a:chOff x="6124300" y="3504150"/>
            <a:chExt cx="1190875" cy="895500"/>
          </a:xfrm>
        </p:grpSpPr>
        <p:sp>
          <p:nvSpPr>
            <p:cNvPr id="844" name="Google Shape;844;p43"/>
            <p:cNvSpPr/>
            <p:nvPr/>
          </p:nvSpPr>
          <p:spPr>
            <a:xfrm>
              <a:off x="6738275" y="3728450"/>
              <a:ext cx="108925" cy="10892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5" name="Google Shape;845;p43"/>
            <p:cNvSpPr/>
            <p:nvPr/>
          </p:nvSpPr>
          <p:spPr>
            <a:xfrm>
              <a:off x="6464725" y="3722375"/>
              <a:ext cx="850450" cy="619475"/>
            </a:xfrm>
            <a:custGeom>
              <a:avLst/>
              <a:gdLst/>
              <a:ahLst/>
              <a:cxnLst/>
              <a:rect l="l" t="t" r="r" b="b"/>
              <a:pathLst>
                <a:path w="34018" h="24779" extrusionOk="0">
                  <a:moveTo>
                    <a:pt x="560" y="0"/>
                  </a:moveTo>
                  <a:cubicBezTo>
                    <a:pt x="374" y="72"/>
                    <a:pt x="188" y="143"/>
                    <a:pt x="0" y="213"/>
                  </a:cubicBezTo>
                  <a:cubicBezTo>
                    <a:pt x="444" y="1966"/>
                    <a:pt x="1107" y="3650"/>
                    <a:pt x="2130" y="5195"/>
                  </a:cubicBezTo>
                  <a:cubicBezTo>
                    <a:pt x="3072" y="6620"/>
                    <a:pt x="4292" y="7871"/>
                    <a:pt x="5766" y="8746"/>
                  </a:cubicBezTo>
                  <a:cubicBezTo>
                    <a:pt x="7298" y="9655"/>
                    <a:pt x="9053" y="10053"/>
                    <a:pt x="10821" y="10113"/>
                  </a:cubicBezTo>
                  <a:cubicBezTo>
                    <a:pt x="11002" y="10119"/>
                    <a:pt x="11183" y="10122"/>
                    <a:pt x="11363" y="10122"/>
                  </a:cubicBezTo>
                  <a:cubicBezTo>
                    <a:pt x="14941" y="10122"/>
                    <a:pt x="18416" y="8972"/>
                    <a:pt x="21988" y="8851"/>
                  </a:cubicBezTo>
                  <a:cubicBezTo>
                    <a:pt x="22166" y="8845"/>
                    <a:pt x="22344" y="8842"/>
                    <a:pt x="22522" y="8842"/>
                  </a:cubicBezTo>
                  <a:cubicBezTo>
                    <a:pt x="24225" y="8842"/>
                    <a:pt x="25922" y="9129"/>
                    <a:pt x="27455" y="9907"/>
                  </a:cubicBezTo>
                  <a:cubicBezTo>
                    <a:pt x="29064" y="10724"/>
                    <a:pt x="30426" y="12002"/>
                    <a:pt x="31363" y="13542"/>
                  </a:cubicBezTo>
                  <a:cubicBezTo>
                    <a:pt x="33382" y="16861"/>
                    <a:pt x="33030" y="21225"/>
                    <a:pt x="30670" y="24275"/>
                  </a:cubicBezTo>
                  <a:cubicBezTo>
                    <a:pt x="30493" y="24503"/>
                    <a:pt x="30701" y="24779"/>
                    <a:pt x="30918" y="24779"/>
                  </a:cubicBezTo>
                  <a:cubicBezTo>
                    <a:pt x="30994" y="24779"/>
                    <a:pt x="31070" y="24746"/>
                    <a:pt x="31132" y="24666"/>
                  </a:cubicBezTo>
                  <a:cubicBezTo>
                    <a:pt x="33628" y="21441"/>
                    <a:pt x="34018" y="16889"/>
                    <a:pt x="31949" y="13346"/>
                  </a:cubicBezTo>
                  <a:cubicBezTo>
                    <a:pt x="30137" y="10244"/>
                    <a:pt x="26877" y="8442"/>
                    <a:pt x="23331" y="8259"/>
                  </a:cubicBezTo>
                  <a:cubicBezTo>
                    <a:pt x="23058" y="8245"/>
                    <a:pt x="22784" y="8238"/>
                    <a:pt x="22512" y="8238"/>
                  </a:cubicBezTo>
                  <a:cubicBezTo>
                    <a:pt x="18965" y="8238"/>
                    <a:pt x="15515" y="9360"/>
                    <a:pt x="11976" y="9504"/>
                  </a:cubicBezTo>
                  <a:cubicBezTo>
                    <a:pt x="11765" y="9513"/>
                    <a:pt x="11554" y="9517"/>
                    <a:pt x="11343" y="9517"/>
                  </a:cubicBezTo>
                  <a:cubicBezTo>
                    <a:pt x="9640" y="9517"/>
                    <a:pt x="7941" y="9225"/>
                    <a:pt x="6419" y="8420"/>
                  </a:cubicBezTo>
                  <a:cubicBezTo>
                    <a:pt x="4752" y="7538"/>
                    <a:pt x="3418" y="6130"/>
                    <a:pt x="2427" y="4540"/>
                  </a:cubicBezTo>
                  <a:cubicBezTo>
                    <a:pt x="1543" y="3122"/>
                    <a:pt x="958" y="159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6" name="Google Shape;846;p43"/>
            <p:cNvSpPr/>
            <p:nvPr/>
          </p:nvSpPr>
          <p:spPr>
            <a:xfrm>
              <a:off x="6331625" y="3771875"/>
              <a:ext cx="816725" cy="564925"/>
            </a:xfrm>
            <a:custGeom>
              <a:avLst/>
              <a:gdLst/>
              <a:ahLst/>
              <a:cxnLst/>
              <a:rect l="l" t="t" r="r" b="b"/>
              <a:pathLst>
                <a:path w="32669" h="22597" extrusionOk="0">
                  <a:moveTo>
                    <a:pt x="585" y="0"/>
                  </a:moveTo>
                  <a:cubicBezTo>
                    <a:pt x="547" y="15"/>
                    <a:pt x="507" y="30"/>
                    <a:pt x="468" y="46"/>
                  </a:cubicBezTo>
                  <a:cubicBezTo>
                    <a:pt x="325" y="103"/>
                    <a:pt x="171" y="131"/>
                    <a:pt x="17" y="131"/>
                  </a:cubicBezTo>
                  <a:cubicBezTo>
                    <a:pt x="11" y="131"/>
                    <a:pt x="6" y="131"/>
                    <a:pt x="0" y="131"/>
                  </a:cubicBezTo>
                  <a:lnTo>
                    <a:pt x="0" y="131"/>
                  </a:lnTo>
                  <a:cubicBezTo>
                    <a:pt x="134" y="821"/>
                    <a:pt x="277" y="1507"/>
                    <a:pt x="429" y="2193"/>
                  </a:cubicBezTo>
                  <a:cubicBezTo>
                    <a:pt x="1174" y="5537"/>
                    <a:pt x="2124" y="9356"/>
                    <a:pt x="5116" y="11425"/>
                  </a:cubicBezTo>
                  <a:cubicBezTo>
                    <a:pt x="6559" y="12423"/>
                    <a:pt x="8275" y="12912"/>
                    <a:pt x="9997" y="13158"/>
                  </a:cubicBezTo>
                  <a:cubicBezTo>
                    <a:pt x="11396" y="13358"/>
                    <a:pt x="12820" y="13440"/>
                    <a:pt x="14240" y="13440"/>
                  </a:cubicBezTo>
                  <a:cubicBezTo>
                    <a:pt x="14873" y="13440"/>
                    <a:pt x="15506" y="13424"/>
                    <a:pt x="16135" y="13394"/>
                  </a:cubicBezTo>
                  <a:cubicBezTo>
                    <a:pt x="18317" y="13293"/>
                    <a:pt x="20725" y="12784"/>
                    <a:pt x="23037" y="12784"/>
                  </a:cubicBezTo>
                  <a:cubicBezTo>
                    <a:pt x="24724" y="12784"/>
                    <a:pt x="26361" y="13055"/>
                    <a:pt x="27822" y="13954"/>
                  </a:cubicBezTo>
                  <a:cubicBezTo>
                    <a:pt x="30566" y="15641"/>
                    <a:pt x="32036" y="19119"/>
                    <a:pt x="31284" y="22250"/>
                  </a:cubicBezTo>
                  <a:cubicBezTo>
                    <a:pt x="31232" y="22468"/>
                    <a:pt x="31404" y="22596"/>
                    <a:pt x="31578" y="22596"/>
                  </a:cubicBezTo>
                  <a:cubicBezTo>
                    <a:pt x="31709" y="22596"/>
                    <a:pt x="31841" y="22524"/>
                    <a:pt x="31880" y="22362"/>
                  </a:cubicBezTo>
                  <a:cubicBezTo>
                    <a:pt x="32668" y="19073"/>
                    <a:pt x="31160" y="15440"/>
                    <a:pt x="28352" y="13578"/>
                  </a:cubicBezTo>
                  <a:cubicBezTo>
                    <a:pt x="26759" y="12523"/>
                    <a:pt x="24978" y="12220"/>
                    <a:pt x="23150" y="12220"/>
                  </a:cubicBezTo>
                  <a:cubicBezTo>
                    <a:pt x="21253" y="12220"/>
                    <a:pt x="19306" y="12547"/>
                    <a:pt x="17470" y="12700"/>
                  </a:cubicBezTo>
                  <a:cubicBezTo>
                    <a:pt x="16426" y="12788"/>
                    <a:pt x="15375" y="12835"/>
                    <a:pt x="14325" y="12835"/>
                  </a:cubicBezTo>
                  <a:cubicBezTo>
                    <a:pt x="13177" y="12835"/>
                    <a:pt x="12030" y="12779"/>
                    <a:pt x="10892" y="12659"/>
                  </a:cubicBezTo>
                  <a:cubicBezTo>
                    <a:pt x="8984" y="12458"/>
                    <a:pt x="7020" y="12030"/>
                    <a:pt x="5426" y="10906"/>
                  </a:cubicBezTo>
                  <a:cubicBezTo>
                    <a:pt x="2239" y="8659"/>
                    <a:pt x="1445" y="4243"/>
                    <a:pt x="721" y="680"/>
                  </a:cubicBezTo>
                  <a:cubicBezTo>
                    <a:pt x="674" y="454"/>
                    <a:pt x="630" y="227"/>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7" name="Google Shape;847;p43"/>
            <p:cNvSpPr/>
            <p:nvPr/>
          </p:nvSpPr>
          <p:spPr>
            <a:xfrm>
              <a:off x="6124300" y="3504150"/>
              <a:ext cx="786075" cy="895500"/>
            </a:xfrm>
            <a:custGeom>
              <a:avLst/>
              <a:gdLst/>
              <a:ahLst/>
              <a:cxnLst/>
              <a:rect l="l" t="t" r="r" b="b"/>
              <a:pathLst>
                <a:path w="31443" h="35820" extrusionOk="0">
                  <a:moveTo>
                    <a:pt x="332" y="0"/>
                  </a:moveTo>
                  <a:cubicBezTo>
                    <a:pt x="172" y="0"/>
                    <a:pt x="0" y="112"/>
                    <a:pt x="0" y="319"/>
                  </a:cubicBezTo>
                  <a:cubicBezTo>
                    <a:pt x="2" y="5011"/>
                    <a:pt x="430" y="9697"/>
                    <a:pt x="1297" y="14310"/>
                  </a:cubicBezTo>
                  <a:cubicBezTo>
                    <a:pt x="1660" y="16238"/>
                    <a:pt x="2078" y="18167"/>
                    <a:pt x="2616" y="20055"/>
                  </a:cubicBezTo>
                  <a:cubicBezTo>
                    <a:pt x="3101" y="21762"/>
                    <a:pt x="3761" y="23483"/>
                    <a:pt x="4940" y="24840"/>
                  </a:cubicBezTo>
                  <a:cubicBezTo>
                    <a:pt x="6997" y="27205"/>
                    <a:pt x="10184" y="28047"/>
                    <a:pt x="13203" y="28248"/>
                  </a:cubicBezTo>
                  <a:cubicBezTo>
                    <a:pt x="13835" y="28290"/>
                    <a:pt x="14469" y="28305"/>
                    <a:pt x="15105" y="28305"/>
                  </a:cubicBezTo>
                  <a:cubicBezTo>
                    <a:pt x="16617" y="28305"/>
                    <a:pt x="18137" y="28221"/>
                    <a:pt x="19650" y="28221"/>
                  </a:cubicBezTo>
                  <a:cubicBezTo>
                    <a:pt x="21357" y="28221"/>
                    <a:pt x="23055" y="28328"/>
                    <a:pt x="24720" y="28784"/>
                  </a:cubicBezTo>
                  <a:cubicBezTo>
                    <a:pt x="27777" y="29619"/>
                    <a:pt x="30838" y="32146"/>
                    <a:pt x="30792" y="35552"/>
                  </a:cubicBezTo>
                  <a:cubicBezTo>
                    <a:pt x="30790" y="35734"/>
                    <a:pt x="30919" y="35819"/>
                    <a:pt x="31059" y="35819"/>
                  </a:cubicBezTo>
                  <a:cubicBezTo>
                    <a:pt x="31219" y="35819"/>
                    <a:pt x="31393" y="35707"/>
                    <a:pt x="31396" y="35502"/>
                  </a:cubicBezTo>
                  <a:cubicBezTo>
                    <a:pt x="31442" y="32014"/>
                    <a:pt x="28442" y="29351"/>
                    <a:pt x="25340" y="28341"/>
                  </a:cubicBezTo>
                  <a:cubicBezTo>
                    <a:pt x="23522" y="27749"/>
                    <a:pt x="21641" y="27616"/>
                    <a:pt x="19747" y="27616"/>
                  </a:cubicBezTo>
                  <a:cubicBezTo>
                    <a:pt x="18201" y="27616"/>
                    <a:pt x="16647" y="27705"/>
                    <a:pt x="15111" y="27705"/>
                  </a:cubicBezTo>
                  <a:cubicBezTo>
                    <a:pt x="14726" y="27705"/>
                    <a:pt x="14341" y="27699"/>
                    <a:pt x="13959" y="27685"/>
                  </a:cubicBezTo>
                  <a:cubicBezTo>
                    <a:pt x="10711" y="27568"/>
                    <a:pt x="7100" y="26773"/>
                    <a:pt x="5055" y="24018"/>
                  </a:cubicBezTo>
                  <a:cubicBezTo>
                    <a:pt x="3952" y="22533"/>
                    <a:pt x="3401" y="20727"/>
                    <a:pt x="2945" y="18957"/>
                  </a:cubicBezTo>
                  <a:cubicBezTo>
                    <a:pt x="2409" y="16870"/>
                    <a:pt x="1967" y="14765"/>
                    <a:pt x="1615" y="12643"/>
                  </a:cubicBezTo>
                  <a:cubicBezTo>
                    <a:pt x="938" y="8553"/>
                    <a:pt x="606" y="4413"/>
                    <a:pt x="603" y="268"/>
                  </a:cubicBezTo>
                  <a:cubicBezTo>
                    <a:pt x="603" y="86"/>
                    <a:pt x="47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8" name="Google Shape;848;p43"/>
            <p:cNvSpPr/>
            <p:nvPr/>
          </p:nvSpPr>
          <p:spPr>
            <a:xfrm>
              <a:off x="6971200" y="3905525"/>
              <a:ext cx="51250" cy="47250"/>
            </a:xfrm>
            <a:custGeom>
              <a:avLst/>
              <a:gdLst/>
              <a:ahLst/>
              <a:cxnLst/>
              <a:rect l="l" t="t" r="r" b="b"/>
              <a:pathLst>
                <a:path w="2050" h="1890" extrusionOk="0">
                  <a:moveTo>
                    <a:pt x="985" y="0"/>
                  </a:moveTo>
                  <a:cubicBezTo>
                    <a:pt x="824" y="0"/>
                    <a:pt x="664" y="41"/>
                    <a:pt x="518" y="123"/>
                  </a:cubicBezTo>
                  <a:cubicBezTo>
                    <a:pt x="186" y="312"/>
                    <a:pt x="0" y="682"/>
                    <a:pt x="47" y="1061"/>
                  </a:cubicBezTo>
                  <a:cubicBezTo>
                    <a:pt x="94" y="1440"/>
                    <a:pt x="365" y="1754"/>
                    <a:pt x="733" y="1855"/>
                  </a:cubicBezTo>
                  <a:cubicBezTo>
                    <a:pt x="817" y="1878"/>
                    <a:pt x="901" y="1889"/>
                    <a:pt x="985" y="1889"/>
                  </a:cubicBezTo>
                  <a:cubicBezTo>
                    <a:pt x="1271" y="1889"/>
                    <a:pt x="1547" y="1758"/>
                    <a:pt x="1729" y="1525"/>
                  </a:cubicBezTo>
                  <a:cubicBezTo>
                    <a:pt x="2050" y="1114"/>
                    <a:pt x="1976" y="520"/>
                    <a:pt x="1566" y="200"/>
                  </a:cubicBezTo>
                  <a:cubicBezTo>
                    <a:pt x="1396" y="68"/>
                    <a:pt x="1191"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9" name="Google Shape;849;p43"/>
            <p:cNvSpPr/>
            <p:nvPr/>
          </p:nvSpPr>
          <p:spPr>
            <a:xfrm>
              <a:off x="6679350" y="4038450"/>
              <a:ext cx="113850" cy="105825"/>
            </a:xfrm>
            <a:custGeom>
              <a:avLst/>
              <a:gdLst/>
              <a:ahLst/>
              <a:cxnLst/>
              <a:rect l="l" t="t" r="r" b="b"/>
              <a:pathLst>
                <a:path w="4554" h="4233" extrusionOk="0">
                  <a:moveTo>
                    <a:pt x="2274" y="0"/>
                  </a:moveTo>
                  <a:cubicBezTo>
                    <a:pt x="1256" y="0"/>
                    <a:pt x="358" y="738"/>
                    <a:pt x="188" y="1776"/>
                  </a:cubicBezTo>
                  <a:cubicBezTo>
                    <a:pt x="0" y="2928"/>
                    <a:pt x="782" y="4016"/>
                    <a:pt x="1936" y="4204"/>
                  </a:cubicBezTo>
                  <a:cubicBezTo>
                    <a:pt x="2051" y="4223"/>
                    <a:pt x="2166" y="4232"/>
                    <a:pt x="2280" y="4232"/>
                  </a:cubicBezTo>
                  <a:cubicBezTo>
                    <a:pt x="3298" y="4232"/>
                    <a:pt x="4196" y="3495"/>
                    <a:pt x="4365" y="2457"/>
                  </a:cubicBezTo>
                  <a:cubicBezTo>
                    <a:pt x="4554" y="1303"/>
                    <a:pt x="3770" y="216"/>
                    <a:pt x="2618" y="28"/>
                  </a:cubicBezTo>
                  <a:cubicBezTo>
                    <a:pt x="2502" y="9"/>
                    <a:pt x="2388" y="0"/>
                    <a:pt x="2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50" name="Google Shape;850;p43"/>
          <p:cNvGrpSpPr/>
          <p:nvPr/>
        </p:nvGrpSpPr>
        <p:grpSpPr>
          <a:xfrm rot="4218342">
            <a:off x="1503172" y="1876953"/>
            <a:ext cx="369223" cy="468748"/>
            <a:chOff x="2225700" y="3566825"/>
            <a:chExt cx="369225" cy="468750"/>
          </a:xfrm>
        </p:grpSpPr>
        <p:sp>
          <p:nvSpPr>
            <p:cNvPr id="851" name="Google Shape;851;p43"/>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2" name="Google Shape;852;p43"/>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3" name="Google Shape;853;p43"/>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4" name="Google Shape;854;p43"/>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5" name="Google Shape;855;p43"/>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6" name="Google Shape;856;p43"/>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57" name="Google Shape;857;p43"/>
          <p:cNvGrpSpPr/>
          <p:nvPr/>
        </p:nvGrpSpPr>
        <p:grpSpPr>
          <a:xfrm>
            <a:off x="382401" y="1954228"/>
            <a:ext cx="523929" cy="668831"/>
            <a:chOff x="1836500" y="3644325"/>
            <a:chExt cx="293600" cy="374800"/>
          </a:xfrm>
        </p:grpSpPr>
        <p:sp>
          <p:nvSpPr>
            <p:cNvPr id="858" name="Google Shape;858;p43"/>
            <p:cNvSpPr/>
            <p:nvPr/>
          </p:nvSpPr>
          <p:spPr>
            <a:xfrm>
              <a:off x="1836500" y="3644325"/>
              <a:ext cx="293600" cy="374800"/>
            </a:xfrm>
            <a:custGeom>
              <a:avLst/>
              <a:gdLst/>
              <a:ahLst/>
              <a:cxnLst/>
              <a:rect l="l" t="t" r="r" b="b"/>
              <a:pathLst>
                <a:path w="11744" h="14992" extrusionOk="0">
                  <a:moveTo>
                    <a:pt x="3032" y="0"/>
                  </a:moveTo>
                  <a:cubicBezTo>
                    <a:pt x="2674" y="0"/>
                    <a:pt x="2311" y="72"/>
                    <a:pt x="1962" y="225"/>
                  </a:cubicBezTo>
                  <a:cubicBezTo>
                    <a:pt x="614" y="817"/>
                    <a:pt x="0" y="2389"/>
                    <a:pt x="592" y="3737"/>
                  </a:cubicBezTo>
                  <a:cubicBezTo>
                    <a:pt x="785" y="4179"/>
                    <a:pt x="1095" y="4560"/>
                    <a:pt x="1489" y="4840"/>
                  </a:cubicBezTo>
                  <a:cubicBezTo>
                    <a:pt x="851" y="6100"/>
                    <a:pt x="1010" y="7617"/>
                    <a:pt x="1894" y="8718"/>
                  </a:cubicBezTo>
                  <a:cubicBezTo>
                    <a:pt x="1505" y="9841"/>
                    <a:pt x="1554" y="11072"/>
                    <a:pt x="2033" y="12160"/>
                  </a:cubicBezTo>
                  <a:cubicBezTo>
                    <a:pt x="2811" y="13934"/>
                    <a:pt x="4546" y="14991"/>
                    <a:pt x="6366" y="14991"/>
                  </a:cubicBezTo>
                  <a:cubicBezTo>
                    <a:pt x="7000" y="14991"/>
                    <a:pt x="7645" y="14863"/>
                    <a:pt x="8263" y="14592"/>
                  </a:cubicBezTo>
                  <a:cubicBezTo>
                    <a:pt x="10655" y="13544"/>
                    <a:pt x="11743" y="10754"/>
                    <a:pt x="10695" y="8362"/>
                  </a:cubicBezTo>
                  <a:cubicBezTo>
                    <a:pt x="10218" y="7271"/>
                    <a:pt x="9347" y="6402"/>
                    <a:pt x="8256" y="5928"/>
                  </a:cubicBezTo>
                  <a:cubicBezTo>
                    <a:pt x="8045" y="4531"/>
                    <a:pt x="7036" y="3386"/>
                    <a:pt x="5678" y="3002"/>
                  </a:cubicBezTo>
                  <a:cubicBezTo>
                    <a:pt x="5739" y="2523"/>
                    <a:pt x="5669" y="2037"/>
                    <a:pt x="5474" y="1595"/>
                  </a:cubicBezTo>
                  <a:cubicBezTo>
                    <a:pt x="5035" y="596"/>
                    <a:pt x="4058" y="0"/>
                    <a:pt x="3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9" name="Google Shape;859;p43"/>
            <p:cNvSpPr/>
            <p:nvPr/>
          </p:nvSpPr>
          <p:spPr>
            <a:xfrm>
              <a:off x="1884375" y="3654675"/>
              <a:ext cx="159925" cy="349750"/>
            </a:xfrm>
            <a:custGeom>
              <a:avLst/>
              <a:gdLst/>
              <a:ahLst/>
              <a:cxnLst/>
              <a:rect l="l" t="t" r="r" b="b"/>
              <a:pathLst>
                <a:path w="6397" h="13990" extrusionOk="0">
                  <a:moveTo>
                    <a:pt x="219" y="0"/>
                  </a:moveTo>
                  <a:cubicBezTo>
                    <a:pt x="193" y="0"/>
                    <a:pt x="165" y="6"/>
                    <a:pt x="139" y="18"/>
                  </a:cubicBezTo>
                  <a:cubicBezTo>
                    <a:pt x="45" y="58"/>
                    <a:pt x="1" y="158"/>
                    <a:pt x="37" y="242"/>
                  </a:cubicBezTo>
                  <a:lnTo>
                    <a:pt x="6024" y="13895"/>
                  </a:lnTo>
                  <a:cubicBezTo>
                    <a:pt x="6050" y="13954"/>
                    <a:pt x="6111" y="13989"/>
                    <a:pt x="6178" y="13989"/>
                  </a:cubicBezTo>
                  <a:cubicBezTo>
                    <a:pt x="6205" y="13989"/>
                    <a:pt x="6232" y="13984"/>
                    <a:pt x="6258" y="13973"/>
                  </a:cubicBezTo>
                  <a:cubicBezTo>
                    <a:pt x="6351" y="13931"/>
                    <a:pt x="6396" y="13831"/>
                    <a:pt x="6360" y="13748"/>
                  </a:cubicBezTo>
                  <a:lnTo>
                    <a:pt x="373" y="94"/>
                  </a:lnTo>
                  <a:cubicBezTo>
                    <a:pt x="346" y="35"/>
                    <a:pt x="286"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0" name="Google Shape;860;p43"/>
            <p:cNvSpPr/>
            <p:nvPr/>
          </p:nvSpPr>
          <p:spPr>
            <a:xfrm>
              <a:off x="1876550" y="3739000"/>
              <a:ext cx="123600" cy="92750"/>
            </a:xfrm>
            <a:custGeom>
              <a:avLst/>
              <a:gdLst/>
              <a:ahLst/>
              <a:cxnLst/>
              <a:rect l="l" t="t" r="r" b="b"/>
              <a:pathLst>
                <a:path w="4944" h="3710" extrusionOk="0">
                  <a:moveTo>
                    <a:pt x="4747" y="1"/>
                  </a:moveTo>
                  <a:cubicBezTo>
                    <a:pt x="4678" y="1"/>
                    <a:pt x="4612" y="42"/>
                    <a:pt x="4586" y="111"/>
                  </a:cubicBezTo>
                  <a:lnTo>
                    <a:pt x="3353" y="3270"/>
                  </a:lnTo>
                  <a:lnTo>
                    <a:pt x="254" y="2168"/>
                  </a:lnTo>
                  <a:cubicBezTo>
                    <a:pt x="235" y="2161"/>
                    <a:pt x="215" y="2158"/>
                    <a:pt x="196" y="2158"/>
                  </a:cubicBezTo>
                  <a:cubicBezTo>
                    <a:pt x="124" y="2158"/>
                    <a:pt x="58" y="2202"/>
                    <a:pt x="33" y="2273"/>
                  </a:cubicBezTo>
                  <a:cubicBezTo>
                    <a:pt x="1" y="2364"/>
                    <a:pt x="48" y="2463"/>
                    <a:pt x="138" y="2495"/>
                  </a:cubicBezTo>
                  <a:lnTo>
                    <a:pt x="3554" y="3710"/>
                  </a:lnTo>
                  <a:lnTo>
                    <a:pt x="4909" y="238"/>
                  </a:lnTo>
                  <a:cubicBezTo>
                    <a:pt x="4944" y="148"/>
                    <a:pt x="4900" y="47"/>
                    <a:pt x="4811" y="13"/>
                  </a:cubicBezTo>
                  <a:cubicBezTo>
                    <a:pt x="4790" y="5"/>
                    <a:pt x="4768"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1" name="Google Shape;861;p43"/>
            <p:cNvSpPr/>
            <p:nvPr/>
          </p:nvSpPr>
          <p:spPr>
            <a:xfrm>
              <a:off x="1921575" y="3832450"/>
              <a:ext cx="123600" cy="92775"/>
            </a:xfrm>
            <a:custGeom>
              <a:avLst/>
              <a:gdLst/>
              <a:ahLst/>
              <a:cxnLst/>
              <a:rect l="l" t="t" r="r" b="b"/>
              <a:pathLst>
                <a:path w="4944" h="3711" extrusionOk="0">
                  <a:moveTo>
                    <a:pt x="4747" y="0"/>
                  </a:moveTo>
                  <a:cubicBezTo>
                    <a:pt x="4678" y="0"/>
                    <a:pt x="4613" y="43"/>
                    <a:pt x="4586" y="110"/>
                  </a:cubicBezTo>
                  <a:lnTo>
                    <a:pt x="3353" y="3271"/>
                  </a:lnTo>
                  <a:lnTo>
                    <a:pt x="254" y="2168"/>
                  </a:lnTo>
                  <a:cubicBezTo>
                    <a:pt x="235" y="2162"/>
                    <a:pt x="215" y="2158"/>
                    <a:pt x="196" y="2158"/>
                  </a:cubicBezTo>
                  <a:cubicBezTo>
                    <a:pt x="125" y="2158"/>
                    <a:pt x="57" y="2203"/>
                    <a:pt x="32" y="2274"/>
                  </a:cubicBezTo>
                  <a:cubicBezTo>
                    <a:pt x="0" y="2363"/>
                    <a:pt x="47" y="2463"/>
                    <a:pt x="138" y="2495"/>
                  </a:cubicBezTo>
                  <a:lnTo>
                    <a:pt x="3554" y="3710"/>
                  </a:lnTo>
                  <a:lnTo>
                    <a:pt x="4909" y="237"/>
                  </a:lnTo>
                  <a:cubicBezTo>
                    <a:pt x="4943" y="148"/>
                    <a:pt x="4900" y="48"/>
                    <a:pt x="4810" y="12"/>
                  </a:cubicBezTo>
                  <a:cubicBezTo>
                    <a:pt x="4790" y="4"/>
                    <a:pt x="4768"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862" name="Google Shape;862;p43"/>
          <p:cNvSpPr txBox="1">
            <a:spLocks noGrp="1"/>
          </p:cNvSpPr>
          <p:nvPr>
            <p:ph type="ctrTitle"/>
          </p:nvPr>
        </p:nvSpPr>
        <p:spPr>
          <a:xfrm>
            <a:off x="2075059" y="1446007"/>
            <a:ext cx="7007579" cy="24023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800" b="1">
                <a:solidFill>
                  <a:schemeClr val="tx1"/>
                </a:solidFill>
                <a:latin typeface="Times New Roman" panose="02020603050405020304" pitchFamily="18" charset="0"/>
                <a:ea typeface="Arial" panose="020B0604020202020204" pitchFamily="34" charset="0"/>
              </a:rPr>
              <a:t>F</a:t>
            </a:r>
            <a:r>
              <a:rPr lang="vi-VN" sz="4800" b="1">
                <a:solidFill>
                  <a:schemeClr val="tx1"/>
                </a:solidFill>
                <a:effectLst/>
                <a:latin typeface="Times New Roman" panose="02020603050405020304" pitchFamily="18" charset="0"/>
                <a:ea typeface="Arial" panose="020B0604020202020204" pitchFamily="34" charset="0"/>
              </a:rPr>
              <a:t>ile XML</a:t>
            </a:r>
            <a:br>
              <a:rPr lang="vi-VN" sz="4800" b="1">
                <a:solidFill>
                  <a:schemeClr val="tx1"/>
                </a:solidFill>
                <a:effectLst/>
                <a:latin typeface="Times New Roman" panose="02020603050405020304" pitchFamily="18" charset="0"/>
                <a:ea typeface="Arial" panose="020B0604020202020204" pitchFamily="34" charset="0"/>
              </a:rPr>
            </a:br>
            <a:r>
              <a:rPr lang="vi-VN" sz="4800" b="1">
                <a:solidFill>
                  <a:schemeClr val="tx1"/>
                </a:solidFill>
                <a:effectLst/>
                <a:latin typeface="Times New Roman" panose="02020603050405020304" pitchFamily="18" charset="0"/>
                <a:ea typeface="Arial" panose="020B0604020202020204" pitchFamily="34" charset="0"/>
              </a:rPr>
              <a:t>Đọc dữ liệu XML hiển thị lên trang</a:t>
            </a:r>
            <a:endParaRPr sz="4800" b="1">
              <a:solidFill>
                <a:schemeClr val="tx1"/>
              </a:solidFill>
              <a:latin typeface="Times New Roman" panose="02020603050405020304" pitchFamily="18" charset="0"/>
              <a:cs typeface="Times New Roman" panose="02020603050405020304" pitchFamily="18" charset="0"/>
            </a:endParaRPr>
          </a:p>
        </p:txBody>
      </p:sp>
      <p:sp>
        <p:nvSpPr>
          <p:cNvPr id="864" name="Google Shape;864;p43"/>
          <p:cNvSpPr/>
          <p:nvPr/>
        </p:nvSpPr>
        <p:spPr>
          <a:xfrm>
            <a:off x="5322944" y="42444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5" name="Google Shape;865;p43"/>
          <p:cNvSpPr/>
          <p:nvPr/>
        </p:nvSpPr>
        <p:spPr>
          <a:xfrm rot="1475343">
            <a:off x="4620238" y="685224"/>
            <a:ext cx="387143" cy="404168"/>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6" name="Google Shape;866;p43"/>
          <p:cNvSpPr/>
          <p:nvPr/>
        </p:nvSpPr>
        <p:spPr>
          <a:xfrm rot="-218440">
            <a:off x="4687555" y="4128545"/>
            <a:ext cx="387157" cy="404182"/>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867" name="Google Shape;867;p43"/>
          <p:cNvGrpSpPr/>
          <p:nvPr/>
        </p:nvGrpSpPr>
        <p:grpSpPr>
          <a:xfrm>
            <a:off x="6976040" y="351960"/>
            <a:ext cx="1944168" cy="1838522"/>
            <a:chOff x="1039744" y="3756155"/>
            <a:chExt cx="1467075" cy="1387355"/>
          </a:xfrm>
        </p:grpSpPr>
        <p:sp>
          <p:nvSpPr>
            <p:cNvPr id="868" name="Google Shape;868;p43"/>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869" name="Google Shape;869;p43"/>
            <p:cNvGrpSpPr/>
            <p:nvPr/>
          </p:nvGrpSpPr>
          <p:grpSpPr>
            <a:xfrm>
              <a:off x="1039744" y="3756155"/>
              <a:ext cx="1466899" cy="1387241"/>
              <a:chOff x="3202950" y="2856950"/>
              <a:chExt cx="1001775" cy="947375"/>
            </a:xfrm>
          </p:grpSpPr>
          <p:sp>
            <p:nvSpPr>
              <p:cNvPr id="870" name="Google Shape;870;p43"/>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1" name="Google Shape;871;p43"/>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2" name="Google Shape;872;p43"/>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3" name="Google Shape;873;p43"/>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4" name="Google Shape;874;p43"/>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5" name="Google Shape;875;p43"/>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6" name="Google Shape;876;p43"/>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7" name="Google Shape;877;p43"/>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8" name="Google Shape;878;p43"/>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9" name="Google Shape;879;p43"/>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0" name="Google Shape;880;p43"/>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1" name="Google Shape;881;p43"/>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2" name="Google Shape;882;p43"/>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3" name="Google Shape;883;p43"/>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4" name="Google Shape;884;p43"/>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5" name="Google Shape;885;p43"/>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6" name="Google Shape;886;p43"/>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7" name="Google Shape;887;p43"/>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8" name="Google Shape;888;p43"/>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9" name="Google Shape;889;p43"/>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0" name="Google Shape;890;p43"/>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1" name="Google Shape;891;p43"/>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2" name="Google Shape;892;p43"/>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3" name="Google Shape;893;p43"/>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4" name="Google Shape;894;p43"/>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5" name="Google Shape;895;p43"/>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6" name="Google Shape;896;p43"/>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7" name="Google Shape;897;p43"/>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8" name="Google Shape;898;p43"/>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9" name="Google Shape;899;p43"/>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0" name="Google Shape;900;p43"/>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1" name="Google Shape;901;p43"/>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2" name="Google Shape;902;p43"/>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3" name="Google Shape;903;p43"/>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4" name="Google Shape;904;p43"/>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5" name="Google Shape;905;p43"/>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6" name="Google Shape;906;p43"/>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7" name="Google Shape;907;p43"/>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8" name="Google Shape;908;p43"/>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9" name="Google Shape;909;p43"/>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0" name="Google Shape;910;p43"/>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1" name="Google Shape;911;p43"/>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2" name="Google Shape;912;p43"/>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3" name="Google Shape;913;p43"/>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4" name="Google Shape;914;p43"/>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5" name="Google Shape;915;p43"/>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6" name="Google Shape;916;p43"/>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7" name="Google Shape;917;p43"/>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8" name="Google Shape;918;p43"/>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9" name="Google Shape;919;p43"/>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0" name="Google Shape;920;p43"/>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1" name="Google Shape;921;p43"/>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2" name="Google Shape;922;p43"/>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3" name="Google Shape;923;p43"/>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4" name="Google Shape;924;p43"/>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5" name="Google Shape;925;p43"/>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926" name="Google Shape;926;p43"/>
          <p:cNvSpPr/>
          <p:nvPr/>
        </p:nvSpPr>
        <p:spPr>
          <a:xfrm>
            <a:off x="739244" y="131075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7" name="Google Shape;927;p43"/>
          <p:cNvSpPr/>
          <p:nvPr/>
        </p:nvSpPr>
        <p:spPr>
          <a:xfrm>
            <a:off x="1626757" y="88830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928" name="Google Shape;928;p43"/>
          <p:cNvGrpSpPr/>
          <p:nvPr/>
        </p:nvGrpSpPr>
        <p:grpSpPr>
          <a:xfrm>
            <a:off x="-226079" y="888312"/>
            <a:ext cx="2494620" cy="3366879"/>
            <a:chOff x="9495544" y="2112959"/>
            <a:chExt cx="1119969" cy="1511574"/>
          </a:xfrm>
        </p:grpSpPr>
        <p:sp>
          <p:nvSpPr>
            <p:cNvPr id="929" name="Google Shape;929;p43"/>
            <p:cNvSpPr/>
            <p:nvPr/>
          </p:nvSpPr>
          <p:spPr>
            <a:xfrm rot="-1049999">
              <a:off x="9680998" y="2194371"/>
              <a:ext cx="749062" cy="1348751"/>
            </a:xfrm>
            <a:custGeom>
              <a:avLst/>
              <a:gdLst/>
              <a:ahLst/>
              <a:cxnLst/>
              <a:rect l="l" t="t" r="r" b="b"/>
              <a:pathLst>
                <a:path w="29963" h="53951" extrusionOk="0">
                  <a:moveTo>
                    <a:pt x="26481" y="0"/>
                  </a:moveTo>
                  <a:cubicBezTo>
                    <a:pt x="25921" y="0"/>
                    <a:pt x="25395" y="354"/>
                    <a:pt x="25207" y="912"/>
                  </a:cubicBezTo>
                  <a:lnTo>
                    <a:pt x="25160" y="1209"/>
                  </a:lnTo>
                  <a:lnTo>
                    <a:pt x="24789" y="1084"/>
                  </a:lnTo>
                  <a:cubicBezTo>
                    <a:pt x="24765" y="1076"/>
                    <a:pt x="24742" y="1072"/>
                    <a:pt x="24718" y="1072"/>
                  </a:cubicBezTo>
                  <a:cubicBezTo>
                    <a:pt x="24627" y="1072"/>
                    <a:pt x="24542" y="1129"/>
                    <a:pt x="24512" y="1221"/>
                  </a:cubicBezTo>
                  <a:cubicBezTo>
                    <a:pt x="24472" y="1335"/>
                    <a:pt x="24534" y="1459"/>
                    <a:pt x="24648" y="1498"/>
                  </a:cubicBezTo>
                  <a:lnTo>
                    <a:pt x="25091" y="1647"/>
                  </a:lnTo>
                  <a:lnTo>
                    <a:pt x="24976" y="2370"/>
                  </a:lnTo>
                  <a:lnTo>
                    <a:pt x="24455" y="2195"/>
                  </a:lnTo>
                  <a:cubicBezTo>
                    <a:pt x="24432" y="2187"/>
                    <a:pt x="24409" y="2183"/>
                    <a:pt x="24386" y="2183"/>
                  </a:cubicBezTo>
                  <a:cubicBezTo>
                    <a:pt x="24295" y="2183"/>
                    <a:pt x="24209" y="2240"/>
                    <a:pt x="24179" y="2331"/>
                  </a:cubicBezTo>
                  <a:cubicBezTo>
                    <a:pt x="24140" y="2446"/>
                    <a:pt x="24202" y="2569"/>
                    <a:pt x="24316" y="2608"/>
                  </a:cubicBezTo>
                  <a:lnTo>
                    <a:pt x="24907" y="2808"/>
                  </a:lnTo>
                  <a:lnTo>
                    <a:pt x="24784" y="3588"/>
                  </a:lnTo>
                  <a:lnTo>
                    <a:pt x="24149" y="3374"/>
                  </a:lnTo>
                  <a:cubicBezTo>
                    <a:pt x="24126" y="3366"/>
                    <a:pt x="24102" y="3362"/>
                    <a:pt x="24079" y="3362"/>
                  </a:cubicBezTo>
                  <a:cubicBezTo>
                    <a:pt x="23988" y="3362"/>
                    <a:pt x="23904" y="3419"/>
                    <a:pt x="23872" y="3510"/>
                  </a:cubicBezTo>
                  <a:cubicBezTo>
                    <a:pt x="23834" y="3625"/>
                    <a:pt x="23896" y="3748"/>
                    <a:pt x="24010" y="3787"/>
                  </a:cubicBezTo>
                  <a:lnTo>
                    <a:pt x="24715" y="4025"/>
                  </a:lnTo>
                  <a:lnTo>
                    <a:pt x="24397" y="6038"/>
                  </a:lnTo>
                  <a:lnTo>
                    <a:pt x="24406" y="6042"/>
                  </a:lnTo>
                  <a:lnTo>
                    <a:pt x="19243" y="21333"/>
                  </a:lnTo>
                  <a:cubicBezTo>
                    <a:pt x="19152" y="21319"/>
                    <a:pt x="19059" y="21306"/>
                    <a:pt x="18967" y="21295"/>
                  </a:cubicBezTo>
                  <a:cubicBezTo>
                    <a:pt x="18896" y="21286"/>
                    <a:pt x="18825" y="21278"/>
                    <a:pt x="18755" y="21271"/>
                  </a:cubicBezTo>
                  <a:cubicBezTo>
                    <a:pt x="18716" y="21267"/>
                    <a:pt x="18679" y="21264"/>
                    <a:pt x="18641" y="21261"/>
                  </a:cubicBezTo>
                  <a:cubicBezTo>
                    <a:pt x="18568" y="21254"/>
                    <a:pt x="18495" y="21249"/>
                    <a:pt x="18422" y="21245"/>
                  </a:cubicBezTo>
                  <a:lnTo>
                    <a:pt x="18409" y="21244"/>
                  </a:lnTo>
                  <a:cubicBezTo>
                    <a:pt x="18223" y="21232"/>
                    <a:pt x="18036" y="21227"/>
                    <a:pt x="17850" y="21227"/>
                  </a:cubicBezTo>
                  <a:cubicBezTo>
                    <a:pt x="17813" y="21227"/>
                    <a:pt x="17776" y="21227"/>
                    <a:pt x="17737" y="21228"/>
                  </a:cubicBezTo>
                  <a:cubicBezTo>
                    <a:pt x="17550" y="21230"/>
                    <a:pt x="17364" y="21238"/>
                    <a:pt x="17178" y="21252"/>
                  </a:cubicBezTo>
                  <a:cubicBezTo>
                    <a:pt x="17140" y="21254"/>
                    <a:pt x="17103" y="21257"/>
                    <a:pt x="17067" y="21261"/>
                  </a:cubicBezTo>
                  <a:cubicBezTo>
                    <a:pt x="16770" y="21287"/>
                    <a:pt x="16476" y="21327"/>
                    <a:pt x="16185" y="21381"/>
                  </a:cubicBezTo>
                  <a:cubicBezTo>
                    <a:pt x="16148" y="21387"/>
                    <a:pt x="16112" y="21395"/>
                    <a:pt x="16076" y="21402"/>
                  </a:cubicBezTo>
                  <a:cubicBezTo>
                    <a:pt x="12959" y="22022"/>
                    <a:pt x="10250" y="24245"/>
                    <a:pt x="9160" y="27471"/>
                  </a:cubicBezTo>
                  <a:cubicBezTo>
                    <a:pt x="8936" y="28133"/>
                    <a:pt x="8790" y="28817"/>
                    <a:pt x="8720" y="29512"/>
                  </a:cubicBezTo>
                  <a:cubicBezTo>
                    <a:pt x="8708" y="29643"/>
                    <a:pt x="8697" y="29773"/>
                    <a:pt x="8690" y="29903"/>
                  </a:cubicBezTo>
                  <a:lnTo>
                    <a:pt x="8667" y="29869"/>
                  </a:lnTo>
                  <a:lnTo>
                    <a:pt x="8667" y="29869"/>
                  </a:lnTo>
                  <a:cubicBezTo>
                    <a:pt x="8667" y="29869"/>
                    <a:pt x="8670" y="29919"/>
                    <a:pt x="8669" y="30007"/>
                  </a:cubicBezTo>
                  <a:lnTo>
                    <a:pt x="8669" y="30034"/>
                  </a:lnTo>
                  <a:cubicBezTo>
                    <a:pt x="8669" y="30067"/>
                    <a:pt x="8668" y="30104"/>
                    <a:pt x="8667" y="30146"/>
                  </a:cubicBezTo>
                  <a:lnTo>
                    <a:pt x="8667" y="30156"/>
                  </a:lnTo>
                  <a:cubicBezTo>
                    <a:pt x="8653" y="30490"/>
                    <a:pt x="8599" y="30821"/>
                    <a:pt x="8508" y="31143"/>
                  </a:cubicBezTo>
                  <a:cubicBezTo>
                    <a:pt x="8502" y="31159"/>
                    <a:pt x="8498" y="31174"/>
                    <a:pt x="8494" y="31189"/>
                  </a:cubicBezTo>
                  <a:cubicBezTo>
                    <a:pt x="8471" y="31263"/>
                    <a:pt x="8445" y="31338"/>
                    <a:pt x="8416" y="31413"/>
                  </a:cubicBezTo>
                  <a:cubicBezTo>
                    <a:pt x="8404" y="31443"/>
                    <a:pt x="8393" y="31471"/>
                    <a:pt x="8381" y="31501"/>
                  </a:cubicBezTo>
                  <a:cubicBezTo>
                    <a:pt x="8365" y="31540"/>
                    <a:pt x="8348" y="31577"/>
                    <a:pt x="8330" y="31615"/>
                  </a:cubicBezTo>
                  <a:cubicBezTo>
                    <a:pt x="8322" y="31631"/>
                    <a:pt x="8315" y="31647"/>
                    <a:pt x="8306" y="31663"/>
                  </a:cubicBezTo>
                  <a:cubicBezTo>
                    <a:pt x="8291" y="31696"/>
                    <a:pt x="8272" y="31729"/>
                    <a:pt x="8254" y="31763"/>
                  </a:cubicBezTo>
                  <a:cubicBezTo>
                    <a:pt x="8242" y="31788"/>
                    <a:pt x="8228" y="31812"/>
                    <a:pt x="8214" y="31835"/>
                  </a:cubicBezTo>
                  <a:cubicBezTo>
                    <a:pt x="8199" y="31860"/>
                    <a:pt x="8186" y="31882"/>
                    <a:pt x="8171" y="31906"/>
                  </a:cubicBezTo>
                  <a:cubicBezTo>
                    <a:pt x="8037" y="32121"/>
                    <a:pt x="7869" y="32311"/>
                    <a:pt x="7672" y="32471"/>
                  </a:cubicBezTo>
                  <a:cubicBezTo>
                    <a:pt x="7245" y="32669"/>
                    <a:pt x="6832" y="32891"/>
                    <a:pt x="6431" y="33138"/>
                  </a:cubicBezTo>
                  <a:cubicBezTo>
                    <a:pt x="6384" y="33168"/>
                    <a:pt x="6336" y="33199"/>
                    <a:pt x="6288" y="33228"/>
                  </a:cubicBezTo>
                  <a:cubicBezTo>
                    <a:pt x="6266" y="33242"/>
                    <a:pt x="6245" y="33256"/>
                    <a:pt x="6223" y="33271"/>
                  </a:cubicBezTo>
                  <a:cubicBezTo>
                    <a:pt x="6134" y="33327"/>
                    <a:pt x="6047" y="33386"/>
                    <a:pt x="5961" y="33447"/>
                  </a:cubicBezTo>
                  <a:cubicBezTo>
                    <a:pt x="5929" y="33468"/>
                    <a:pt x="5897" y="33490"/>
                    <a:pt x="5865" y="33513"/>
                  </a:cubicBezTo>
                  <a:cubicBezTo>
                    <a:pt x="5780" y="33573"/>
                    <a:pt x="5696" y="33634"/>
                    <a:pt x="5612" y="33697"/>
                  </a:cubicBezTo>
                  <a:cubicBezTo>
                    <a:pt x="5592" y="33713"/>
                    <a:pt x="5572" y="33728"/>
                    <a:pt x="5551" y="33742"/>
                  </a:cubicBezTo>
                  <a:cubicBezTo>
                    <a:pt x="3922" y="34980"/>
                    <a:pt x="2659" y="36655"/>
                    <a:pt x="1978" y="38673"/>
                  </a:cubicBezTo>
                  <a:cubicBezTo>
                    <a:pt x="1" y="44521"/>
                    <a:pt x="3661" y="51038"/>
                    <a:pt x="10151" y="53229"/>
                  </a:cubicBezTo>
                  <a:cubicBezTo>
                    <a:pt x="11601" y="53719"/>
                    <a:pt x="13070" y="53951"/>
                    <a:pt x="14499" y="53951"/>
                  </a:cubicBezTo>
                  <a:cubicBezTo>
                    <a:pt x="19463" y="53951"/>
                    <a:pt x="23943" y="51149"/>
                    <a:pt x="25476" y="46608"/>
                  </a:cubicBezTo>
                  <a:cubicBezTo>
                    <a:pt x="26434" y="43771"/>
                    <a:pt x="26066" y="40777"/>
                    <a:pt x="24691" y="38195"/>
                  </a:cubicBezTo>
                  <a:cubicBezTo>
                    <a:pt x="24371" y="36832"/>
                    <a:pt x="25483" y="35547"/>
                    <a:pt x="25483" y="35547"/>
                  </a:cubicBezTo>
                  <a:lnTo>
                    <a:pt x="25483" y="35547"/>
                  </a:lnTo>
                  <a:lnTo>
                    <a:pt x="25458" y="35556"/>
                  </a:lnTo>
                  <a:cubicBezTo>
                    <a:pt x="25921" y="34872"/>
                    <a:pt x="26289" y="34128"/>
                    <a:pt x="26553" y="33344"/>
                  </a:cubicBezTo>
                  <a:cubicBezTo>
                    <a:pt x="28002" y="29055"/>
                    <a:pt x="26100" y="24443"/>
                    <a:pt x="22256" y="22349"/>
                  </a:cubicBezTo>
                  <a:lnTo>
                    <a:pt x="27466" y="6919"/>
                  </a:lnTo>
                  <a:lnTo>
                    <a:pt x="28244" y="5216"/>
                  </a:lnTo>
                  <a:lnTo>
                    <a:pt x="29005" y="5472"/>
                  </a:lnTo>
                  <a:cubicBezTo>
                    <a:pt x="29028" y="5480"/>
                    <a:pt x="29052" y="5484"/>
                    <a:pt x="29075" y="5484"/>
                  </a:cubicBezTo>
                  <a:cubicBezTo>
                    <a:pt x="29166" y="5484"/>
                    <a:pt x="29250" y="5427"/>
                    <a:pt x="29282" y="5336"/>
                  </a:cubicBezTo>
                  <a:cubicBezTo>
                    <a:pt x="29320" y="5221"/>
                    <a:pt x="29258" y="5098"/>
                    <a:pt x="29144" y="5059"/>
                  </a:cubicBezTo>
                  <a:lnTo>
                    <a:pt x="28427" y="4817"/>
                  </a:lnTo>
                  <a:lnTo>
                    <a:pt x="28753" y="4105"/>
                  </a:lnTo>
                  <a:lnTo>
                    <a:pt x="29311" y="4293"/>
                  </a:lnTo>
                  <a:cubicBezTo>
                    <a:pt x="29335" y="4301"/>
                    <a:pt x="29358" y="4305"/>
                    <a:pt x="29382" y="4305"/>
                  </a:cubicBezTo>
                  <a:cubicBezTo>
                    <a:pt x="29472" y="4305"/>
                    <a:pt x="29557" y="4248"/>
                    <a:pt x="29588" y="4157"/>
                  </a:cubicBezTo>
                  <a:cubicBezTo>
                    <a:pt x="29626" y="4042"/>
                    <a:pt x="29565" y="3919"/>
                    <a:pt x="29451" y="3880"/>
                  </a:cubicBezTo>
                  <a:lnTo>
                    <a:pt x="28936" y="3706"/>
                  </a:lnTo>
                  <a:lnTo>
                    <a:pt x="29237" y="3046"/>
                  </a:lnTo>
                  <a:lnTo>
                    <a:pt x="29643" y="3183"/>
                  </a:lnTo>
                  <a:cubicBezTo>
                    <a:pt x="29667" y="3192"/>
                    <a:pt x="29692" y="3196"/>
                    <a:pt x="29716" y="3196"/>
                  </a:cubicBezTo>
                  <a:cubicBezTo>
                    <a:pt x="29808" y="3196"/>
                    <a:pt x="29893" y="3139"/>
                    <a:pt x="29924" y="3047"/>
                  </a:cubicBezTo>
                  <a:cubicBezTo>
                    <a:pt x="29963" y="2931"/>
                    <a:pt x="29900" y="2807"/>
                    <a:pt x="29784" y="2769"/>
                  </a:cubicBezTo>
                  <a:lnTo>
                    <a:pt x="29783" y="2770"/>
                  </a:lnTo>
                  <a:lnTo>
                    <a:pt x="29419" y="2647"/>
                  </a:lnTo>
                  <a:lnTo>
                    <a:pt x="29542" y="2377"/>
                  </a:lnTo>
                  <a:cubicBezTo>
                    <a:pt x="29778" y="1677"/>
                    <a:pt x="29400" y="912"/>
                    <a:pt x="28700" y="676"/>
                  </a:cubicBezTo>
                  <a:lnTo>
                    <a:pt x="26907" y="71"/>
                  </a:lnTo>
                  <a:cubicBezTo>
                    <a:pt x="26766" y="23"/>
                    <a:pt x="26622" y="0"/>
                    <a:pt x="26481" y="0"/>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930" name="Google Shape;930;p43"/>
            <p:cNvGrpSpPr/>
            <p:nvPr/>
          </p:nvGrpSpPr>
          <p:grpSpPr>
            <a:xfrm rot="-138577">
              <a:off x="9808448" y="2135996"/>
              <a:ext cx="632183" cy="1393142"/>
              <a:chOff x="741925" y="1767800"/>
              <a:chExt cx="632175" cy="1393125"/>
            </a:xfrm>
          </p:grpSpPr>
          <p:sp>
            <p:nvSpPr>
              <p:cNvPr id="931" name="Google Shape;931;p43"/>
              <p:cNvSpPr/>
              <p:nvPr/>
            </p:nvSpPr>
            <p:spPr>
              <a:xfrm>
                <a:off x="1045225" y="1806325"/>
                <a:ext cx="38500" cy="12475"/>
              </a:xfrm>
              <a:custGeom>
                <a:avLst/>
                <a:gdLst/>
                <a:ahLst/>
                <a:cxnLst/>
                <a:rect l="l" t="t" r="r" b="b"/>
                <a:pathLst>
                  <a:path w="1540" h="499" extrusionOk="0">
                    <a:moveTo>
                      <a:pt x="226" y="0"/>
                    </a:moveTo>
                    <a:cubicBezTo>
                      <a:pt x="111" y="0"/>
                      <a:pt x="14" y="90"/>
                      <a:pt x="7" y="206"/>
                    </a:cubicBezTo>
                    <a:cubicBezTo>
                      <a:pt x="0" y="326"/>
                      <a:pt x="92" y="429"/>
                      <a:pt x="212" y="437"/>
                    </a:cubicBezTo>
                    <a:lnTo>
                      <a:pt x="1302" y="499"/>
                    </a:lnTo>
                    <a:cubicBezTo>
                      <a:pt x="1306" y="499"/>
                      <a:pt x="1310" y="499"/>
                      <a:pt x="1314" y="499"/>
                    </a:cubicBezTo>
                    <a:cubicBezTo>
                      <a:pt x="1429" y="499"/>
                      <a:pt x="1526" y="409"/>
                      <a:pt x="1533" y="293"/>
                    </a:cubicBezTo>
                    <a:cubicBezTo>
                      <a:pt x="1539" y="173"/>
                      <a:pt x="1448" y="70"/>
                      <a:pt x="1327" y="63"/>
                    </a:cubicBezTo>
                    <a:lnTo>
                      <a:pt x="238" y="0"/>
                    </a:lnTo>
                    <a:cubicBezTo>
                      <a:pt x="234" y="0"/>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2" name="Google Shape;932;p43"/>
              <p:cNvSpPr/>
              <p:nvPr/>
            </p:nvSpPr>
            <p:spPr>
              <a:xfrm>
                <a:off x="1044550" y="1835325"/>
                <a:ext cx="38500" cy="12475"/>
              </a:xfrm>
              <a:custGeom>
                <a:avLst/>
                <a:gdLst/>
                <a:ahLst/>
                <a:cxnLst/>
                <a:rect l="l" t="t" r="r" b="b"/>
                <a:pathLst>
                  <a:path w="1540" h="499" extrusionOk="0">
                    <a:moveTo>
                      <a:pt x="225" y="0"/>
                    </a:moveTo>
                    <a:cubicBezTo>
                      <a:pt x="110" y="0"/>
                      <a:pt x="14" y="90"/>
                      <a:pt x="8" y="206"/>
                    </a:cubicBezTo>
                    <a:cubicBezTo>
                      <a:pt x="1" y="326"/>
                      <a:pt x="93" y="428"/>
                      <a:pt x="214" y="436"/>
                    </a:cubicBezTo>
                    <a:lnTo>
                      <a:pt x="1303" y="498"/>
                    </a:lnTo>
                    <a:cubicBezTo>
                      <a:pt x="1307" y="499"/>
                      <a:pt x="1311" y="499"/>
                      <a:pt x="1315" y="499"/>
                    </a:cubicBezTo>
                    <a:cubicBezTo>
                      <a:pt x="1430" y="499"/>
                      <a:pt x="1526" y="408"/>
                      <a:pt x="1533" y="293"/>
                    </a:cubicBezTo>
                    <a:cubicBezTo>
                      <a:pt x="1540" y="173"/>
                      <a:pt x="1448" y="70"/>
                      <a:pt x="1328" y="62"/>
                    </a:cubicBezTo>
                    <a:lnTo>
                      <a:pt x="238" y="0"/>
                    </a:lnTo>
                    <a:cubicBezTo>
                      <a:pt x="234" y="0"/>
                      <a:pt x="22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3" name="Google Shape;933;p43"/>
              <p:cNvSpPr/>
              <p:nvPr/>
            </p:nvSpPr>
            <p:spPr>
              <a:xfrm>
                <a:off x="1045000" y="1865750"/>
                <a:ext cx="38500" cy="12500"/>
              </a:xfrm>
              <a:custGeom>
                <a:avLst/>
                <a:gdLst/>
                <a:ahLst/>
                <a:cxnLst/>
                <a:rect l="l" t="t" r="r" b="b"/>
                <a:pathLst>
                  <a:path w="1540" h="500" extrusionOk="0">
                    <a:moveTo>
                      <a:pt x="226" y="1"/>
                    </a:moveTo>
                    <a:cubicBezTo>
                      <a:pt x="111" y="1"/>
                      <a:pt x="14" y="90"/>
                      <a:pt x="7" y="206"/>
                    </a:cubicBezTo>
                    <a:cubicBezTo>
                      <a:pt x="1" y="327"/>
                      <a:pt x="92" y="430"/>
                      <a:pt x="213" y="437"/>
                    </a:cubicBezTo>
                    <a:lnTo>
                      <a:pt x="1302" y="499"/>
                    </a:lnTo>
                    <a:cubicBezTo>
                      <a:pt x="1306" y="499"/>
                      <a:pt x="1310" y="499"/>
                      <a:pt x="1314" y="499"/>
                    </a:cubicBezTo>
                    <a:cubicBezTo>
                      <a:pt x="1429" y="499"/>
                      <a:pt x="1526" y="410"/>
                      <a:pt x="1533" y="294"/>
                    </a:cubicBezTo>
                    <a:cubicBezTo>
                      <a:pt x="1540" y="173"/>
                      <a:pt x="1448" y="70"/>
                      <a:pt x="1328" y="64"/>
                    </a:cubicBezTo>
                    <a:lnTo>
                      <a:pt x="238" y="1"/>
                    </a:lnTo>
                    <a:cubicBezTo>
                      <a:pt x="234" y="1"/>
                      <a:pt x="230"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4" name="Google Shape;934;p43"/>
              <p:cNvSpPr/>
              <p:nvPr/>
            </p:nvSpPr>
            <p:spPr>
              <a:xfrm>
                <a:off x="1149550" y="1812275"/>
                <a:ext cx="38475" cy="12500"/>
              </a:xfrm>
              <a:custGeom>
                <a:avLst/>
                <a:gdLst/>
                <a:ahLst/>
                <a:cxnLst/>
                <a:rect l="l" t="t" r="r" b="b"/>
                <a:pathLst>
                  <a:path w="1539" h="500" extrusionOk="0">
                    <a:moveTo>
                      <a:pt x="225" y="1"/>
                    </a:moveTo>
                    <a:cubicBezTo>
                      <a:pt x="110" y="1"/>
                      <a:pt x="14" y="90"/>
                      <a:pt x="6" y="206"/>
                    </a:cubicBezTo>
                    <a:cubicBezTo>
                      <a:pt x="0" y="326"/>
                      <a:pt x="93" y="430"/>
                      <a:pt x="213" y="437"/>
                    </a:cubicBezTo>
                    <a:lnTo>
                      <a:pt x="1303" y="499"/>
                    </a:lnTo>
                    <a:cubicBezTo>
                      <a:pt x="1307" y="499"/>
                      <a:pt x="1310" y="499"/>
                      <a:pt x="1314" y="499"/>
                    </a:cubicBezTo>
                    <a:cubicBezTo>
                      <a:pt x="1429" y="499"/>
                      <a:pt x="1525" y="410"/>
                      <a:pt x="1532" y="293"/>
                    </a:cubicBezTo>
                    <a:cubicBezTo>
                      <a:pt x="1539" y="173"/>
                      <a:pt x="1447" y="70"/>
                      <a:pt x="1327" y="64"/>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5" name="Google Shape;935;p43"/>
              <p:cNvSpPr/>
              <p:nvPr/>
            </p:nvSpPr>
            <p:spPr>
              <a:xfrm>
                <a:off x="1148900" y="1841250"/>
                <a:ext cx="38500" cy="12500"/>
              </a:xfrm>
              <a:custGeom>
                <a:avLst/>
                <a:gdLst/>
                <a:ahLst/>
                <a:cxnLst/>
                <a:rect l="l" t="t" r="r" b="b"/>
                <a:pathLst>
                  <a:path w="1540" h="500" extrusionOk="0">
                    <a:moveTo>
                      <a:pt x="226" y="0"/>
                    </a:moveTo>
                    <a:cubicBezTo>
                      <a:pt x="111" y="0"/>
                      <a:pt x="14" y="90"/>
                      <a:pt x="7" y="206"/>
                    </a:cubicBezTo>
                    <a:cubicBezTo>
                      <a:pt x="0" y="326"/>
                      <a:pt x="93" y="430"/>
                      <a:pt x="213" y="437"/>
                    </a:cubicBezTo>
                    <a:lnTo>
                      <a:pt x="1302" y="499"/>
                    </a:lnTo>
                    <a:cubicBezTo>
                      <a:pt x="1307" y="499"/>
                      <a:pt x="1311" y="499"/>
                      <a:pt x="1316" y="499"/>
                    </a:cubicBezTo>
                    <a:cubicBezTo>
                      <a:pt x="1430" y="499"/>
                      <a:pt x="1526" y="409"/>
                      <a:pt x="1533" y="293"/>
                    </a:cubicBezTo>
                    <a:cubicBezTo>
                      <a:pt x="1539" y="173"/>
                      <a:pt x="1448" y="70"/>
                      <a:pt x="1328" y="64"/>
                    </a:cubicBezTo>
                    <a:lnTo>
                      <a:pt x="238" y="1"/>
                    </a:lnTo>
                    <a:cubicBezTo>
                      <a:pt x="234" y="1"/>
                      <a:pt x="23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6" name="Google Shape;936;p43"/>
              <p:cNvSpPr/>
              <p:nvPr/>
            </p:nvSpPr>
            <p:spPr>
              <a:xfrm>
                <a:off x="1149350" y="1871700"/>
                <a:ext cx="38475" cy="12500"/>
              </a:xfrm>
              <a:custGeom>
                <a:avLst/>
                <a:gdLst/>
                <a:ahLst/>
                <a:cxnLst/>
                <a:rect l="l" t="t" r="r" b="b"/>
                <a:pathLst>
                  <a:path w="1539" h="500" extrusionOk="0">
                    <a:moveTo>
                      <a:pt x="225" y="1"/>
                    </a:moveTo>
                    <a:cubicBezTo>
                      <a:pt x="110" y="1"/>
                      <a:pt x="13" y="90"/>
                      <a:pt x="7" y="207"/>
                    </a:cubicBezTo>
                    <a:cubicBezTo>
                      <a:pt x="1" y="327"/>
                      <a:pt x="92" y="430"/>
                      <a:pt x="212" y="438"/>
                    </a:cubicBezTo>
                    <a:lnTo>
                      <a:pt x="1302" y="499"/>
                    </a:lnTo>
                    <a:cubicBezTo>
                      <a:pt x="1306" y="499"/>
                      <a:pt x="1310" y="500"/>
                      <a:pt x="1314" y="500"/>
                    </a:cubicBezTo>
                    <a:cubicBezTo>
                      <a:pt x="1429" y="500"/>
                      <a:pt x="1526" y="410"/>
                      <a:pt x="1532" y="294"/>
                    </a:cubicBezTo>
                    <a:cubicBezTo>
                      <a:pt x="1538" y="174"/>
                      <a:pt x="1447" y="70"/>
                      <a:pt x="1327" y="63"/>
                    </a:cubicBezTo>
                    <a:lnTo>
                      <a:pt x="237" y="1"/>
                    </a:lnTo>
                    <a:cubicBezTo>
                      <a:pt x="233" y="1"/>
                      <a:pt x="22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7" name="Google Shape;937;p43"/>
              <p:cNvSpPr/>
              <p:nvPr/>
            </p:nvSpPr>
            <p:spPr>
              <a:xfrm>
                <a:off x="741925" y="2329650"/>
                <a:ext cx="632175" cy="831275"/>
              </a:xfrm>
              <a:custGeom>
                <a:avLst/>
                <a:gdLst/>
                <a:ahLst/>
                <a:cxnLst/>
                <a:rect l="l" t="t" r="r" b="b"/>
                <a:pathLst>
                  <a:path w="25287" h="33251" extrusionOk="0">
                    <a:moveTo>
                      <a:pt x="13460" y="1"/>
                    </a:moveTo>
                    <a:cubicBezTo>
                      <a:pt x="8631" y="1"/>
                      <a:pt x="4585" y="3774"/>
                      <a:pt x="4305" y="8657"/>
                    </a:cubicBezTo>
                    <a:cubicBezTo>
                      <a:pt x="4257" y="9485"/>
                      <a:pt x="4322" y="10315"/>
                      <a:pt x="4498" y="11126"/>
                    </a:cubicBezTo>
                    <a:lnTo>
                      <a:pt x="4466" y="11099"/>
                    </a:lnTo>
                    <a:lnTo>
                      <a:pt x="4466" y="11099"/>
                    </a:lnTo>
                    <a:cubicBezTo>
                      <a:pt x="4466" y="11100"/>
                      <a:pt x="5024" y="12727"/>
                      <a:pt x="4197" y="13874"/>
                    </a:cubicBezTo>
                    <a:cubicBezTo>
                      <a:pt x="1972" y="15754"/>
                      <a:pt x="522" y="18386"/>
                      <a:pt x="353" y="21365"/>
                    </a:cubicBezTo>
                    <a:cubicBezTo>
                      <a:pt x="1" y="27526"/>
                      <a:pt x="5260" y="32838"/>
                      <a:pt x="12098" y="33228"/>
                    </a:cubicBezTo>
                    <a:cubicBezTo>
                      <a:pt x="12365" y="33243"/>
                      <a:pt x="12630" y="33251"/>
                      <a:pt x="12893" y="33251"/>
                    </a:cubicBezTo>
                    <a:cubicBezTo>
                      <a:pt x="19383" y="33251"/>
                      <a:pt x="24779" y="28699"/>
                      <a:pt x="25116" y="22777"/>
                    </a:cubicBezTo>
                    <a:cubicBezTo>
                      <a:pt x="25287" y="19787"/>
                      <a:pt x="24136" y="16997"/>
                      <a:pt x="22126" y="14873"/>
                    </a:cubicBezTo>
                    <a:cubicBezTo>
                      <a:pt x="21457" y="13644"/>
                      <a:pt x="22188" y="12111"/>
                      <a:pt x="22188" y="12110"/>
                    </a:cubicBezTo>
                    <a:lnTo>
                      <a:pt x="22188" y="12110"/>
                    </a:lnTo>
                    <a:lnTo>
                      <a:pt x="22165" y="12125"/>
                    </a:lnTo>
                    <a:cubicBezTo>
                      <a:pt x="22429" y="11342"/>
                      <a:pt x="22587" y="10528"/>
                      <a:pt x="22634" y="9702"/>
                    </a:cubicBezTo>
                    <a:cubicBezTo>
                      <a:pt x="22922" y="4642"/>
                      <a:pt x="19054" y="304"/>
                      <a:pt x="13993" y="16"/>
                    </a:cubicBezTo>
                    <a:cubicBezTo>
                      <a:pt x="13814" y="6"/>
                      <a:pt x="13637" y="1"/>
                      <a:pt x="13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8" name="Google Shape;938;p43"/>
              <p:cNvSpPr/>
              <p:nvPr/>
            </p:nvSpPr>
            <p:spPr>
              <a:xfrm>
                <a:off x="763325" y="2359450"/>
                <a:ext cx="590075" cy="781800"/>
              </a:xfrm>
              <a:custGeom>
                <a:avLst/>
                <a:gdLst/>
                <a:ahLst/>
                <a:cxnLst/>
                <a:rect l="l" t="t" r="r" b="b"/>
                <a:pathLst>
                  <a:path w="23603" h="31272" extrusionOk="0">
                    <a:moveTo>
                      <a:pt x="12578" y="503"/>
                    </a:moveTo>
                    <a:cubicBezTo>
                      <a:pt x="12731" y="503"/>
                      <a:pt x="12885" y="507"/>
                      <a:pt x="13040" y="516"/>
                    </a:cubicBezTo>
                    <a:cubicBezTo>
                      <a:pt x="17516" y="771"/>
                      <a:pt x="20947" y="4672"/>
                      <a:pt x="20688" y="9209"/>
                    </a:cubicBezTo>
                    <a:cubicBezTo>
                      <a:pt x="20645" y="9950"/>
                      <a:pt x="20506" y="10682"/>
                      <a:pt x="20271" y="11386"/>
                    </a:cubicBezTo>
                    <a:lnTo>
                      <a:pt x="20194" y="11617"/>
                    </a:lnTo>
                    <a:cubicBezTo>
                      <a:pt x="20180" y="11653"/>
                      <a:pt x="20168" y="11693"/>
                      <a:pt x="20154" y="11736"/>
                    </a:cubicBezTo>
                    <a:lnTo>
                      <a:pt x="20032" y="12099"/>
                    </a:lnTo>
                    <a:lnTo>
                      <a:pt x="20032" y="12099"/>
                    </a:lnTo>
                    <a:lnTo>
                      <a:pt x="20060" y="12079"/>
                    </a:lnTo>
                    <a:lnTo>
                      <a:pt x="20060" y="12079"/>
                    </a:lnTo>
                    <a:cubicBezTo>
                      <a:pt x="19932" y="12636"/>
                      <a:pt x="19872" y="13422"/>
                      <a:pt x="20251" y="14127"/>
                    </a:cubicBezTo>
                    <a:lnTo>
                      <a:pt x="20265" y="14156"/>
                    </a:lnTo>
                    <a:lnTo>
                      <a:pt x="20288" y="14180"/>
                    </a:lnTo>
                    <a:cubicBezTo>
                      <a:pt x="22150" y="16174"/>
                      <a:pt x="23094" y="18705"/>
                      <a:pt x="22946" y="21306"/>
                    </a:cubicBezTo>
                    <a:cubicBezTo>
                      <a:pt x="22641" y="26648"/>
                      <a:pt x="17805" y="30769"/>
                      <a:pt x="12012" y="30769"/>
                    </a:cubicBezTo>
                    <a:cubicBezTo>
                      <a:pt x="11781" y="30769"/>
                      <a:pt x="11549" y="30763"/>
                      <a:pt x="11315" y="30750"/>
                    </a:cubicBezTo>
                    <a:cubicBezTo>
                      <a:pt x="5219" y="30402"/>
                      <a:pt x="516" y="25599"/>
                      <a:pt x="834" y="20044"/>
                    </a:cubicBezTo>
                    <a:cubicBezTo>
                      <a:pt x="981" y="17455"/>
                      <a:pt x="2199" y="15054"/>
                      <a:pt x="4262" y="13286"/>
                    </a:cubicBezTo>
                    <a:lnTo>
                      <a:pt x="4286" y="13267"/>
                    </a:lnTo>
                    <a:lnTo>
                      <a:pt x="4304" y="13242"/>
                    </a:lnTo>
                    <a:cubicBezTo>
                      <a:pt x="4775" y="12580"/>
                      <a:pt x="4805" y="11778"/>
                      <a:pt x="4741" y="11204"/>
                    </a:cubicBezTo>
                    <a:lnTo>
                      <a:pt x="4741" y="11204"/>
                    </a:lnTo>
                    <a:lnTo>
                      <a:pt x="4777" y="11235"/>
                    </a:lnTo>
                    <a:lnTo>
                      <a:pt x="4622" y="10501"/>
                    </a:lnTo>
                    <a:cubicBezTo>
                      <a:pt x="4467" y="9773"/>
                      <a:pt x="4410" y="9027"/>
                      <a:pt x="4453" y="8284"/>
                    </a:cubicBezTo>
                    <a:cubicBezTo>
                      <a:pt x="4702" y="3903"/>
                      <a:pt x="8302" y="503"/>
                      <a:pt x="12578" y="503"/>
                    </a:cubicBezTo>
                    <a:close/>
                    <a:moveTo>
                      <a:pt x="12579" y="1"/>
                    </a:moveTo>
                    <a:cubicBezTo>
                      <a:pt x="8038" y="1"/>
                      <a:pt x="4217" y="3607"/>
                      <a:pt x="3952" y="8255"/>
                    </a:cubicBezTo>
                    <a:cubicBezTo>
                      <a:pt x="3920" y="8805"/>
                      <a:pt x="3940" y="9357"/>
                      <a:pt x="4010" y="9904"/>
                    </a:cubicBezTo>
                    <a:lnTo>
                      <a:pt x="4109" y="10609"/>
                    </a:lnTo>
                    <a:cubicBezTo>
                      <a:pt x="4113" y="10623"/>
                      <a:pt x="4558" y="11985"/>
                      <a:pt x="3912" y="12927"/>
                    </a:cubicBezTo>
                    <a:cubicBezTo>
                      <a:pt x="1758" y="14781"/>
                      <a:pt x="488" y="17298"/>
                      <a:pt x="332" y="20016"/>
                    </a:cubicBezTo>
                    <a:cubicBezTo>
                      <a:pt x="0" y="25847"/>
                      <a:pt x="4915" y="30887"/>
                      <a:pt x="11286" y="31251"/>
                    </a:cubicBezTo>
                    <a:cubicBezTo>
                      <a:pt x="11530" y="31265"/>
                      <a:pt x="11772" y="31272"/>
                      <a:pt x="12013" y="31272"/>
                    </a:cubicBezTo>
                    <a:cubicBezTo>
                      <a:pt x="18069" y="31272"/>
                      <a:pt x="23127" y="26942"/>
                      <a:pt x="23447" y="21335"/>
                    </a:cubicBezTo>
                    <a:cubicBezTo>
                      <a:pt x="23603" y="18606"/>
                      <a:pt x="22621" y="15954"/>
                      <a:pt x="20678" y="13862"/>
                    </a:cubicBezTo>
                    <a:cubicBezTo>
                      <a:pt x="20162" y="12856"/>
                      <a:pt x="20751" y="11572"/>
                      <a:pt x="20756" y="11559"/>
                    </a:cubicBezTo>
                    <a:lnTo>
                      <a:pt x="20946" y="10860"/>
                    </a:lnTo>
                    <a:cubicBezTo>
                      <a:pt x="21076" y="10328"/>
                      <a:pt x="21158" y="9785"/>
                      <a:pt x="21189" y="9238"/>
                    </a:cubicBezTo>
                    <a:cubicBezTo>
                      <a:pt x="21464" y="4424"/>
                      <a:pt x="17821" y="286"/>
                      <a:pt x="13068" y="15"/>
                    </a:cubicBezTo>
                    <a:cubicBezTo>
                      <a:pt x="12904" y="5"/>
                      <a:pt x="12741" y="1"/>
                      <a:pt x="1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9" name="Google Shape;939;p43"/>
              <p:cNvSpPr/>
              <p:nvPr/>
            </p:nvSpPr>
            <p:spPr>
              <a:xfrm>
                <a:off x="1034100" y="1879550"/>
                <a:ext cx="122750" cy="764050"/>
              </a:xfrm>
              <a:custGeom>
                <a:avLst/>
                <a:gdLst/>
                <a:ahLst/>
                <a:cxnLst/>
                <a:rect l="l" t="t" r="r" b="b"/>
                <a:pathLst>
                  <a:path w="4910" h="30562" extrusionOk="0">
                    <a:moveTo>
                      <a:pt x="1736" y="0"/>
                    </a:moveTo>
                    <a:lnTo>
                      <a:pt x="1" y="30379"/>
                    </a:lnTo>
                    <a:lnTo>
                      <a:pt x="3174" y="30561"/>
                    </a:lnTo>
                    <a:lnTo>
                      <a:pt x="4910" y="181"/>
                    </a:lnTo>
                    <a:lnTo>
                      <a:pt x="1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0" name="Google Shape;940;p43"/>
              <p:cNvSpPr/>
              <p:nvPr/>
            </p:nvSpPr>
            <p:spPr>
              <a:xfrm>
                <a:off x="964675" y="2627300"/>
                <a:ext cx="200025" cy="190725"/>
              </a:xfrm>
              <a:custGeom>
                <a:avLst/>
                <a:gdLst/>
                <a:ahLst/>
                <a:cxnLst/>
                <a:rect l="l" t="t" r="r" b="b"/>
                <a:pathLst>
                  <a:path w="8001" h="7629" extrusionOk="0">
                    <a:moveTo>
                      <a:pt x="4186" y="1"/>
                    </a:moveTo>
                    <a:cubicBezTo>
                      <a:pt x="3210" y="1"/>
                      <a:pt x="2234" y="373"/>
                      <a:pt x="1490" y="1118"/>
                    </a:cubicBezTo>
                    <a:cubicBezTo>
                      <a:pt x="0" y="2607"/>
                      <a:pt x="0" y="5022"/>
                      <a:pt x="1490" y="6512"/>
                    </a:cubicBezTo>
                    <a:cubicBezTo>
                      <a:pt x="2205" y="7227"/>
                      <a:pt x="3176" y="7628"/>
                      <a:pt x="4186" y="7628"/>
                    </a:cubicBezTo>
                    <a:cubicBezTo>
                      <a:pt x="5199" y="7628"/>
                      <a:pt x="6168" y="7227"/>
                      <a:pt x="6883" y="6512"/>
                    </a:cubicBezTo>
                    <a:cubicBezTo>
                      <a:pt x="7598" y="5797"/>
                      <a:pt x="8001" y="4826"/>
                      <a:pt x="8001" y="3815"/>
                    </a:cubicBezTo>
                    <a:cubicBezTo>
                      <a:pt x="8001" y="2803"/>
                      <a:pt x="7598" y="1833"/>
                      <a:pt x="6883" y="1118"/>
                    </a:cubicBezTo>
                    <a:cubicBezTo>
                      <a:pt x="6139" y="373"/>
                      <a:pt x="5163"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1" name="Google Shape;941;p43"/>
              <p:cNvSpPr/>
              <p:nvPr/>
            </p:nvSpPr>
            <p:spPr>
              <a:xfrm>
                <a:off x="1060100" y="1767800"/>
                <a:ext cx="115300" cy="164900"/>
              </a:xfrm>
              <a:custGeom>
                <a:avLst/>
                <a:gdLst/>
                <a:ahLst/>
                <a:cxnLst/>
                <a:rect l="l" t="t" r="r" b="b"/>
                <a:pathLst>
                  <a:path w="4612" h="6596" extrusionOk="0">
                    <a:moveTo>
                      <a:pt x="1341" y="1"/>
                    </a:moveTo>
                    <a:cubicBezTo>
                      <a:pt x="636" y="1"/>
                      <a:pt x="41" y="555"/>
                      <a:pt x="0" y="1267"/>
                    </a:cubicBezTo>
                    <a:lnTo>
                      <a:pt x="580" y="6423"/>
                    </a:lnTo>
                    <a:lnTo>
                      <a:pt x="3749" y="6595"/>
                    </a:lnTo>
                    <a:lnTo>
                      <a:pt x="4569" y="1528"/>
                    </a:lnTo>
                    <a:cubicBezTo>
                      <a:pt x="4611" y="790"/>
                      <a:pt x="4043" y="153"/>
                      <a:pt x="3306" y="111"/>
                    </a:cubicBezTo>
                    <a:lnTo>
                      <a:pt x="1417" y="3"/>
                    </a:lnTo>
                    <a:cubicBezTo>
                      <a:pt x="1391" y="1"/>
                      <a:pt x="1366" y="1"/>
                      <a:pt x="1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2" name="Google Shape;942;p43"/>
              <p:cNvSpPr/>
              <p:nvPr/>
            </p:nvSpPr>
            <p:spPr>
              <a:xfrm>
                <a:off x="1086400" y="1802550"/>
                <a:ext cx="24025" cy="95400"/>
              </a:xfrm>
              <a:custGeom>
                <a:avLst/>
                <a:gdLst/>
                <a:ahLst/>
                <a:cxnLst/>
                <a:rect l="l" t="t" r="r" b="b"/>
                <a:pathLst>
                  <a:path w="961" h="3816" extrusionOk="0">
                    <a:moveTo>
                      <a:pt x="568" y="1"/>
                    </a:moveTo>
                    <a:cubicBezTo>
                      <a:pt x="367" y="1"/>
                      <a:pt x="199" y="158"/>
                      <a:pt x="187" y="361"/>
                    </a:cubicBezTo>
                    <a:lnTo>
                      <a:pt x="12" y="3412"/>
                    </a:lnTo>
                    <a:cubicBezTo>
                      <a:pt x="1" y="3622"/>
                      <a:pt x="161" y="3803"/>
                      <a:pt x="372" y="3815"/>
                    </a:cubicBezTo>
                    <a:cubicBezTo>
                      <a:pt x="379" y="3816"/>
                      <a:pt x="385" y="3816"/>
                      <a:pt x="392" y="3816"/>
                    </a:cubicBezTo>
                    <a:cubicBezTo>
                      <a:pt x="593" y="3816"/>
                      <a:pt x="762" y="3660"/>
                      <a:pt x="774" y="3456"/>
                    </a:cubicBezTo>
                    <a:lnTo>
                      <a:pt x="949" y="405"/>
                    </a:lnTo>
                    <a:cubicBezTo>
                      <a:pt x="961" y="194"/>
                      <a:pt x="800" y="14"/>
                      <a:pt x="589" y="1"/>
                    </a:cubicBezTo>
                    <a:cubicBezTo>
                      <a:pt x="582" y="1"/>
                      <a:pt x="575"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3" name="Google Shape;943;p43"/>
              <p:cNvSpPr/>
              <p:nvPr/>
            </p:nvSpPr>
            <p:spPr>
              <a:xfrm>
                <a:off x="1123200" y="1804650"/>
                <a:ext cx="24000" cy="95425"/>
              </a:xfrm>
              <a:custGeom>
                <a:avLst/>
                <a:gdLst/>
                <a:ahLst/>
                <a:cxnLst/>
                <a:rect l="l" t="t" r="r" b="b"/>
                <a:pathLst>
                  <a:path w="960" h="3817" extrusionOk="0">
                    <a:moveTo>
                      <a:pt x="567" y="1"/>
                    </a:moveTo>
                    <a:cubicBezTo>
                      <a:pt x="366" y="1"/>
                      <a:pt x="198" y="158"/>
                      <a:pt x="186" y="360"/>
                    </a:cubicBezTo>
                    <a:lnTo>
                      <a:pt x="11" y="3412"/>
                    </a:lnTo>
                    <a:cubicBezTo>
                      <a:pt x="0" y="3622"/>
                      <a:pt x="161" y="3802"/>
                      <a:pt x="371" y="3816"/>
                    </a:cubicBezTo>
                    <a:cubicBezTo>
                      <a:pt x="377" y="3816"/>
                      <a:pt x="384" y="3816"/>
                      <a:pt x="391" y="3816"/>
                    </a:cubicBezTo>
                    <a:cubicBezTo>
                      <a:pt x="593" y="3816"/>
                      <a:pt x="762" y="3660"/>
                      <a:pt x="774" y="3456"/>
                    </a:cubicBezTo>
                    <a:lnTo>
                      <a:pt x="948" y="405"/>
                    </a:lnTo>
                    <a:cubicBezTo>
                      <a:pt x="959" y="194"/>
                      <a:pt x="800" y="14"/>
                      <a:pt x="589" y="1"/>
                    </a:cubicBezTo>
                    <a:cubicBezTo>
                      <a:pt x="582" y="1"/>
                      <a:pt x="57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4" name="Google Shape;944;p43"/>
              <p:cNvSpPr/>
              <p:nvPr/>
            </p:nvSpPr>
            <p:spPr>
              <a:xfrm>
                <a:off x="957525" y="2949500"/>
                <a:ext cx="194750" cy="52225"/>
              </a:xfrm>
              <a:custGeom>
                <a:avLst/>
                <a:gdLst/>
                <a:ahLst/>
                <a:cxnLst/>
                <a:rect l="l" t="t" r="r" b="b"/>
                <a:pathLst>
                  <a:path w="7790" h="2089" extrusionOk="0">
                    <a:moveTo>
                      <a:pt x="899" y="0"/>
                    </a:moveTo>
                    <a:cubicBezTo>
                      <a:pt x="439" y="0"/>
                      <a:pt x="54" y="359"/>
                      <a:pt x="26" y="823"/>
                    </a:cubicBezTo>
                    <a:cubicBezTo>
                      <a:pt x="1" y="1304"/>
                      <a:pt x="368" y="1716"/>
                      <a:pt x="849" y="1745"/>
                    </a:cubicBezTo>
                    <a:lnTo>
                      <a:pt x="6842" y="2087"/>
                    </a:lnTo>
                    <a:cubicBezTo>
                      <a:pt x="6858" y="2088"/>
                      <a:pt x="6874" y="2089"/>
                      <a:pt x="6890" y="2089"/>
                    </a:cubicBezTo>
                    <a:cubicBezTo>
                      <a:pt x="7350" y="2089"/>
                      <a:pt x="7736" y="1730"/>
                      <a:pt x="7764" y="1265"/>
                    </a:cubicBezTo>
                    <a:cubicBezTo>
                      <a:pt x="7790" y="784"/>
                      <a:pt x="7422" y="372"/>
                      <a:pt x="6941" y="343"/>
                    </a:cubicBezTo>
                    <a:lnTo>
                      <a:pt x="948" y="2"/>
                    </a:lnTo>
                    <a:cubicBezTo>
                      <a:pt x="931" y="1"/>
                      <a:pt x="915"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5" name="Google Shape;945;p43"/>
              <p:cNvSpPr/>
              <p:nvPr/>
            </p:nvSpPr>
            <p:spPr>
              <a:xfrm>
                <a:off x="1008025" y="2662225"/>
                <a:ext cx="120950" cy="120975"/>
              </a:xfrm>
              <a:custGeom>
                <a:avLst/>
                <a:gdLst/>
                <a:ahLst/>
                <a:cxnLst/>
                <a:rect l="l" t="t" r="r" b="b"/>
                <a:pathLst>
                  <a:path w="4838" h="4839" extrusionOk="0">
                    <a:moveTo>
                      <a:pt x="2417" y="1"/>
                    </a:moveTo>
                    <a:cubicBezTo>
                      <a:pt x="1246" y="1"/>
                      <a:pt x="252" y="841"/>
                      <a:pt x="42" y="1977"/>
                    </a:cubicBezTo>
                    <a:cubicBezTo>
                      <a:pt x="33" y="2023"/>
                      <a:pt x="25" y="2070"/>
                      <a:pt x="20" y="2118"/>
                    </a:cubicBezTo>
                    <a:cubicBezTo>
                      <a:pt x="20" y="2122"/>
                      <a:pt x="19" y="2128"/>
                      <a:pt x="18" y="2133"/>
                    </a:cubicBezTo>
                    <a:cubicBezTo>
                      <a:pt x="12" y="2182"/>
                      <a:pt x="7" y="2231"/>
                      <a:pt x="5" y="2282"/>
                    </a:cubicBezTo>
                    <a:cubicBezTo>
                      <a:pt x="2" y="2325"/>
                      <a:pt x="1" y="2368"/>
                      <a:pt x="1" y="2411"/>
                    </a:cubicBezTo>
                    <a:lnTo>
                      <a:pt x="1" y="2428"/>
                    </a:lnTo>
                    <a:cubicBezTo>
                      <a:pt x="1" y="2466"/>
                      <a:pt x="2" y="2503"/>
                      <a:pt x="3" y="2541"/>
                    </a:cubicBezTo>
                    <a:lnTo>
                      <a:pt x="3" y="2547"/>
                    </a:lnTo>
                    <a:cubicBezTo>
                      <a:pt x="8" y="2630"/>
                      <a:pt x="17" y="2713"/>
                      <a:pt x="29" y="2795"/>
                    </a:cubicBezTo>
                    <a:cubicBezTo>
                      <a:pt x="201" y="3896"/>
                      <a:pt x="1122" y="4768"/>
                      <a:pt x="2281" y="4834"/>
                    </a:cubicBezTo>
                    <a:cubicBezTo>
                      <a:pt x="2329" y="4837"/>
                      <a:pt x="2376" y="4838"/>
                      <a:pt x="2423" y="4838"/>
                    </a:cubicBezTo>
                    <a:cubicBezTo>
                      <a:pt x="3522" y="4838"/>
                      <a:pt x="4466" y="4095"/>
                      <a:pt x="4750" y="3064"/>
                    </a:cubicBezTo>
                    <a:lnTo>
                      <a:pt x="4751" y="3064"/>
                    </a:lnTo>
                    <a:cubicBezTo>
                      <a:pt x="4773" y="2984"/>
                      <a:pt x="4791" y="2902"/>
                      <a:pt x="4804" y="2821"/>
                    </a:cubicBezTo>
                    <a:cubicBezTo>
                      <a:pt x="4804" y="2818"/>
                      <a:pt x="4805" y="2816"/>
                      <a:pt x="4805" y="2815"/>
                    </a:cubicBezTo>
                    <a:cubicBezTo>
                      <a:pt x="4812" y="2778"/>
                      <a:pt x="4816" y="2741"/>
                      <a:pt x="4821" y="2702"/>
                    </a:cubicBezTo>
                    <a:cubicBezTo>
                      <a:pt x="4821" y="2697"/>
                      <a:pt x="4822" y="2692"/>
                      <a:pt x="4823" y="2685"/>
                    </a:cubicBezTo>
                    <a:cubicBezTo>
                      <a:pt x="4828" y="2644"/>
                      <a:pt x="4832" y="2600"/>
                      <a:pt x="4834" y="2558"/>
                    </a:cubicBezTo>
                    <a:cubicBezTo>
                      <a:pt x="4837" y="2507"/>
                      <a:pt x="4837" y="2457"/>
                      <a:pt x="4837" y="2408"/>
                    </a:cubicBezTo>
                    <a:lnTo>
                      <a:pt x="4837" y="2394"/>
                    </a:lnTo>
                    <a:cubicBezTo>
                      <a:pt x="4825" y="1132"/>
                      <a:pt x="3836" y="78"/>
                      <a:pt x="2557" y="5"/>
                    </a:cubicBezTo>
                    <a:cubicBezTo>
                      <a:pt x="2510" y="2"/>
                      <a:pt x="2463" y="1"/>
                      <a:pt x="2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6" name="Google Shape;946;p43"/>
              <p:cNvSpPr/>
              <p:nvPr/>
            </p:nvSpPr>
            <p:spPr>
              <a:xfrm>
                <a:off x="1025975" y="2680175"/>
                <a:ext cx="85075" cy="85075"/>
              </a:xfrm>
              <a:custGeom>
                <a:avLst/>
                <a:gdLst/>
                <a:ahLst/>
                <a:cxnLst/>
                <a:rect l="l" t="t" r="r" b="b"/>
                <a:pathLst>
                  <a:path w="3403" h="3403" extrusionOk="0">
                    <a:moveTo>
                      <a:pt x="1700" y="1"/>
                    </a:moveTo>
                    <a:cubicBezTo>
                      <a:pt x="889" y="1"/>
                      <a:pt x="181" y="580"/>
                      <a:pt x="31" y="1391"/>
                    </a:cubicBezTo>
                    <a:cubicBezTo>
                      <a:pt x="24" y="1424"/>
                      <a:pt x="19" y="1457"/>
                      <a:pt x="15" y="1490"/>
                    </a:cubicBezTo>
                    <a:cubicBezTo>
                      <a:pt x="15" y="1493"/>
                      <a:pt x="14" y="1496"/>
                      <a:pt x="14" y="1500"/>
                    </a:cubicBezTo>
                    <a:cubicBezTo>
                      <a:pt x="9" y="1534"/>
                      <a:pt x="6" y="1569"/>
                      <a:pt x="4" y="1604"/>
                    </a:cubicBezTo>
                    <a:cubicBezTo>
                      <a:pt x="2" y="1635"/>
                      <a:pt x="2" y="1665"/>
                      <a:pt x="1" y="1695"/>
                    </a:cubicBezTo>
                    <a:lnTo>
                      <a:pt x="1" y="1708"/>
                    </a:lnTo>
                    <a:cubicBezTo>
                      <a:pt x="1" y="1734"/>
                      <a:pt x="1" y="1761"/>
                      <a:pt x="3" y="1788"/>
                    </a:cubicBezTo>
                    <a:lnTo>
                      <a:pt x="3" y="1792"/>
                    </a:lnTo>
                    <a:cubicBezTo>
                      <a:pt x="6" y="1850"/>
                      <a:pt x="13" y="1909"/>
                      <a:pt x="21" y="1966"/>
                    </a:cubicBezTo>
                    <a:cubicBezTo>
                      <a:pt x="146" y="2757"/>
                      <a:pt x="805" y="3354"/>
                      <a:pt x="1605" y="3400"/>
                    </a:cubicBezTo>
                    <a:cubicBezTo>
                      <a:pt x="1637" y="3402"/>
                      <a:pt x="1670" y="3403"/>
                      <a:pt x="1703" y="3403"/>
                    </a:cubicBezTo>
                    <a:cubicBezTo>
                      <a:pt x="2462" y="3403"/>
                      <a:pt x="3135" y="2896"/>
                      <a:pt x="3340" y="2156"/>
                    </a:cubicBezTo>
                    <a:lnTo>
                      <a:pt x="3340" y="2155"/>
                    </a:lnTo>
                    <a:cubicBezTo>
                      <a:pt x="3356" y="2098"/>
                      <a:pt x="3369" y="2041"/>
                      <a:pt x="3379" y="1983"/>
                    </a:cubicBezTo>
                    <a:lnTo>
                      <a:pt x="3379" y="1979"/>
                    </a:lnTo>
                    <a:cubicBezTo>
                      <a:pt x="3383" y="1954"/>
                      <a:pt x="3387" y="1927"/>
                      <a:pt x="3390" y="1900"/>
                    </a:cubicBezTo>
                    <a:cubicBezTo>
                      <a:pt x="3390" y="1896"/>
                      <a:pt x="3391" y="1893"/>
                      <a:pt x="3391" y="1889"/>
                    </a:cubicBezTo>
                    <a:cubicBezTo>
                      <a:pt x="3395" y="1859"/>
                      <a:pt x="3398" y="1829"/>
                      <a:pt x="3399" y="1798"/>
                    </a:cubicBezTo>
                    <a:cubicBezTo>
                      <a:pt x="3401" y="1763"/>
                      <a:pt x="3402" y="1728"/>
                      <a:pt x="3402" y="1693"/>
                    </a:cubicBezTo>
                    <a:lnTo>
                      <a:pt x="3402" y="1683"/>
                    </a:lnTo>
                    <a:cubicBezTo>
                      <a:pt x="3392" y="808"/>
                      <a:pt x="2721" y="84"/>
                      <a:pt x="1848" y="7"/>
                    </a:cubicBezTo>
                    <a:cubicBezTo>
                      <a:pt x="1799" y="3"/>
                      <a:pt x="1749"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7" name="Google Shape;947;p43"/>
              <p:cNvSpPr/>
              <p:nvPr/>
            </p:nvSpPr>
            <p:spPr>
              <a:xfrm>
                <a:off x="1040350" y="2694550"/>
                <a:ext cx="56300" cy="56300"/>
              </a:xfrm>
              <a:custGeom>
                <a:avLst/>
                <a:gdLst/>
                <a:ahLst/>
                <a:cxnLst/>
                <a:rect l="l" t="t" r="r" b="b"/>
                <a:pathLst>
                  <a:path w="2252" h="2252" extrusionOk="0">
                    <a:moveTo>
                      <a:pt x="1125" y="0"/>
                    </a:moveTo>
                    <a:cubicBezTo>
                      <a:pt x="588" y="0"/>
                      <a:pt x="119" y="383"/>
                      <a:pt x="20" y="921"/>
                    </a:cubicBezTo>
                    <a:cubicBezTo>
                      <a:pt x="16" y="942"/>
                      <a:pt x="12" y="965"/>
                      <a:pt x="10" y="986"/>
                    </a:cubicBezTo>
                    <a:cubicBezTo>
                      <a:pt x="10" y="988"/>
                      <a:pt x="10" y="991"/>
                      <a:pt x="9" y="993"/>
                    </a:cubicBezTo>
                    <a:cubicBezTo>
                      <a:pt x="6" y="1016"/>
                      <a:pt x="4" y="1039"/>
                      <a:pt x="3" y="1062"/>
                    </a:cubicBezTo>
                    <a:cubicBezTo>
                      <a:pt x="2" y="1083"/>
                      <a:pt x="1" y="1102"/>
                      <a:pt x="1" y="1122"/>
                    </a:cubicBezTo>
                    <a:lnTo>
                      <a:pt x="1" y="1131"/>
                    </a:lnTo>
                    <a:cubicBezTo>
                      <a:pt x="1" y="1148"/>
                      <a:pt x="1" y="1166"/>
                      <a:pt x="2" y="1183"/>
                    </a:cubicBezTo>
                    <a:lnTo>
                      <a:pt x="2" y="1186"/>
                    </a:lnTo>
                    <a:cubicBezTo>
                      <a:pt x="4" y="1224"/>
                      <a:pt x="8" y="1263"/>
                      <a:pt x="13" y="1301"/>
                    </a:cubicBezTo>
                    <a:cubicBezTo>
                      <a:pt x="96" y="1824"/>
                      <a:pt x="533" y="2220"/>
                      <a:pt x="1062" y="2250"/>
                    </a:cubicBezTo>
                    <a:cubicBezTo>
                      <a:pt x="1083" y="2251"/>
                      <a:pt x="1104" y="2252"/>
                      <a:pt x="1126" y="2252"/>
                    </a:cubicBezTo>
                    <a:cubicBezTo>
                      <a:pt x="1629" y="2252"/>
                      <a:pt x="2075" y="1917"/>
                      <a:pt x="2211" y="1426"/>
                    </a:cubicBezTo>
                    <a:lnTo>
                      <a:pt x="2212" y="1426"/>
                    </a:lnTo>
                    <a:cubicBezTo>
                      <a:pt x="2222" y="1389"/>
                      <a:pt x="2230" y="1351"/>
                      <a:pt x="2236" y="1314"/>
                    </a:cubicBezTo>
                    <a:lnTo>
                      <a:pt x="2236" y="1310"/>
                    </a:lnTo>
                    <a:cubicBezTo>
                      <a:pt x="2240" y="1293"/>
                      <a:pt x="2242" y="1276"/>
                      <a:pt x="2244" y="1258"/>
                    </a:cubicBezTo>
                    <a:cubicBezTo>
                      <a:pt x="2244" y="1256"/>
                      <a:pt x="2245" y="1253"/>
                      <a:pt x="2245" y="1251"/>
                    </a:cubicBezTo>
                    <a:cubicBezTo>
                      <a:pt x="2247" y="1231"/>
                      <a:pt x="2249" y="1210"/>
                      <a:pt x="2250" y="1191"/>
                    </a:cubicBezTo>
                    <a:cubicBezTo>
                      <a:pt x="2251" y="1168"/>
                      <a:pt x="2251" y="1144"/>
                      <a:pt x="2251" y="1121"/>
                    </a:cubicBezTo>
                    <a:lnTo>
                      <a:pt x="2251" y="1115"/>
                    </a:lnTo>
                    <a:cubicBezTo>
                      <a:pt x="2245" y="535"/>
                      <a:pt x="1800" y="55"/>
                      <a:pt x="1223" y="5"/>
                    </a:cubicBezTo>
                    <a:cubicBezTo>
                      <a:pt x="1190" y="2"/>
                      <a:pt x="1158"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8" name="Google Shape;948;p43"/>
              <p:cNvSpPr/>
              <p:nvPr/>
            </p:nvSpPr>
            <p:spPr>
              <a:xfrm>
                <a:off x="1061950" y="2703450"/>
                <a:ext cx="10800" cy="37175"/>
              </a:xfrm>
              <a:custGeom>
                <a:avLst/>
                <a:gdLst/>
                <a:ahLst/>
                <a:cxnLst/>
                <a:rect l="l" t="t" r="r" b="b"/>
                <a:pathLst>
                  <a:path w="432" h="1487" extrusionOk="0">
                    <a:moveTo>
                      <a:pt x="248" y="1"/>
                    </a:moveTo>
                    <a:cubicBezTo>
                      <a:pt x="155" y="1"/>
                      <a:pt x="76" y="73"/>
                      <a:pt x="71" y="168"/>
                    </a:cubicBezTo>
                    <a:lnTo>
                      <a:pt x="6" y="1299"/>
                    </a:lnTo>
                    <a:cubicBezTo>
                      <a:pt x="1" y="1397"/>
                      <a:pt x="76" y="1481"/>
                      <a:pt x="174" y="1487"/>
                    </a:cubicBezTo>
                    <a:cubicBezTo>
                      <a:pt x="177" y="1487"/>
                      <a:pt x="181" y="1487"/>
                      <a:pt x="184" y="1487"/>
                    </a:cubicBezTo>
                    <a:cubicBezTo>
                      <a:pt x="278" y="1487"/>
                      <a:pt x="355" y="1414"/>
                      <a:pt x="361" y="1319"/>
                    </a:cubicBezTo>
                    <a:lnTo>
                      <a:pt x="426" y="188"/>
                    </a:lnTo>
                    <a:cubicBezTo>
                      <a:pt x="432" y="90"/>
                      <a:pt x="356" y="6"/>
                      <a:pt x="258" y="1"/>
                    </a:cubicBezTo>
                    <a:cubicBezTo>
                      <a:pt x="255" y="1"/>
                      <a:pt x="252"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9" name="Google Shape;949;p43"/>
              <p:cNvSpPr/>
              <p:nvPr/>
            </p:nvSpPr>
            <p:spPr>
              <a:xfrm>
                <a:off x="1162275" y="2775400"/>
                <a:ext cx="62000" cy="61975"/>
              </a:xfrm>
              <a:custGeom>
                <a:avLst/>
                <a:gdLst/>
                <a:ahLst/>
                <a:cxnLst/>
                <a:rect l="l" t="t" r="r" b="b"/>
                <a:pathLst>
                  <a:path w="2480" h="2479" extrusionOk="0">
                    <a:moveTo>
                      <a:pt x="1311" y="0"/>
                    </a:moveTo>
                    <a:lnTo>
                      <a:pt x="827" y="777"/>
                    </a:lnTo>
                    <a:lnTo>
                      <a:pt x="1" y="1169"/>
                    </a:lnTo>
                    <a:lnTo>
                      <a:pt x="777" y="1653"/>
                    </a:lnTo>
                    <a:lnTo>
                      <a:pt x="1169" y="2479"/>
                    </a:lnTo>
                    <a:lnTo>
                      <a:pt x="1653" y="1703"/>
                    </a:lnTo>
                    <a:lnTo>
                      <a:pt x="2479" y="1310"/>
                    </a:lnTo>
                    <a:lnTo>
                      <a:pt x="1703" y="827"/>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0" name="Google Shape;950;p43"/>
              <p:cNvSpPr/>
              <p:nvPr/>
            </p:nvSpPr>
            <p:spPr>
              <a:xfrm>
                <a:off x="1097500" y="3038950"/>
                <a:ext cx="61975" cy="61975"/>
              </a:xfrm>
              <a:custGeom>
                <a:avLst/>
                <a:gdLst/>
                <a:ahLst/>
                <a:cxnLst/>
                <a:rect l="l" t="t" r="r" b="b"/>
                <a:pathLst>
                  <a:path w="2479" h="2479" extrusionOk="0">
                    <a:moveTo>
                      <a:pt x="1310" y="0"/>
                    </a:moveTo>
                    <a:lnTo>
                      <a:pt x="826" y="777"/>
                    </a:lnTo>
                    <a:lnTo>
                      <a:pt x="0" y="1169"/>
                    </a:lnTo>
                    <a:lnTo>
                      <a:pt x="776" y="1653"/>
                    </a:lnTo>
                    <a:lnTo>
                      <a:pt x="1169" y="2479"/>
                    </a:lnTo>
                    <a:lnTo>
                      <a:pt x="1653" y="1703"/>
                    </a:lnTo>
                    <a:lnTo>
                      <a:pt x="2479" y="1310"/>
                    </a:lnTo>
                    <a:lnTo>
                      <a:pt x="1703" y="827"/>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1" name="Google Shape;951;p43"/>
              <p:cNvSpPr/>
              <p:nvPr/>
            </p:nvSpPr>
            <p:spPr>
              <a:xfrm>
                <a:off x="1157050" y="2512850"/>
                <a:ext cx="98025" cy="98025"/>
              </a:xfrm>
              <a:custGeom>
                <a:avLst/>
                <a:gdLst/>
                <a:ahLst/>
                <a:cxnLst/>
                <a:rect l="l" t="t" r="r" b="b"/>
                <a:pathLst>
                  <a:path w="3921" h="3921" extrusionOk="0">
                    <a:moveTo>
                      <a:pt x="2073" y="0"/>
                    </a:moveTo>
                    <a:lnTo>
                      <a:pt x="1307" y="1228"/>
                    </a:lnTo>
                    <a:lnTo>
                      <a:pt x="0" y="1848"/>
                    </a:lnTo>
                    <a:lnTo>
                      <a:pt x="1228" y="2614"/>
                    </a:lnTo>
                    <a:lnTo>
                      <a:pt x="1849" y="3920"/>
                    </a:lnTo>
                    <a:lnTo>
                      <a:pt x="2615" y="2693"/>
                    </a:lnTo>
                    <a:lnTo>
                      <a:pt x="3921" y="2072"/>
                    </a:lnTo>
                    <a:lnTo>
                      <a:pt x="2694" y="1307"/>
                    </a:lnTo>
                    <a:lnTo>
                      <a:pt x="2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2" name="Google Shape;952;p43"/>
              <p:cNvSpPr/>
              <p:nvPr/>
            </p:nvSpPr>
            <p:spPr>
              <a:xfrm>
                <a:off x="1232200" y="2918475"/>
                <a:ext cx="56525" cy="56525"/>
              </a:xfrm>
              <a:custGeom>
                <a:avLst/>
                <a:gdLst/>
                <a:ahLst/>
                <a:cxnLst/>
                <a:rect l="l" t="t" r="r" b="b"/>
                <a:pathLst>
                  <a:path w="2261" h="2261" extrusionOk="0">
                    <a:moveTo>
                      <a:pt x="1195" y="1"/>
                    </a:moveTo>
                    <a:lnTo>
                      <a:pt x="754" y="708"/>
                    </a:lnTo>
                    <a:lnTo>
                      <a:pt x="0" y="1066"/>
                    </a:lnTo>
                    <a:lnTo>
                      <a:pt x="708" y="1508"/>
                    </a:lnTo>
                    <a:lnTo>
                      <a:pt x="1067" y="2261"/>
                    </a:lnTo>
                    <a:lnTo>
                      <a:pt x="1507" y="1553"/>
                    </a:lnTo>
                    <a:lnTo>
                      <a:pt x="2261" y="1195"/>
                    </a:lnTo>
                    <a:lnTo>
                      <a:pt x="1553" y="75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3" name="Google Shape;953;p43"/>
              <p:cNvSpPr/>
              <p:nvPr/>
            </p:nvSpPr>
            <p:spPr>
              <a:xfrm>
                <a:off x="1022500" y="2814850"/>
                <a:ext cx="8650" cy="143875"/>
              </a:xfrm>
              <a:custGeom>
                <a:avLst/>
                <a:gdLst/>
                <a:ahLst/>
                <a:cxnLst/>
                <a:rect l="l" t="t" r="r" b="b"/>
                <a:pathLst>
                  <a:path w="346" h="5755" fill="none" extrusionOk="0">
                    <a:moveTo>
                      <a:pt x="345" y="1"/>
                    </a:moveTo>
                    <a:cubicBezTo>
                      <a:pt x="239" y="1919"/>
                      <a:pt x="124" y="3837"/>
                      <a:pt x="1" y="575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4" name="Google Shape;954;p43"/>
              <p:cNvSpPr/>
              <p:nvPr/>
            </p:nvSpPr>
            <p:spPr>
              <a:xfrm>
                <a:off x="1041275" y="1928225"/>
                <a:ext cx="40050" cy="701350"/>
              </a:xfrm>
              <a:custGeom>
                <a:avLst/>
                <a:gdLst/>
                <a:ahLst/>
                <a:cxnLst/>
                <a:rect l="l" t="t" r="r" b="b"/>
                <a:pathLst>
                  <a:path w="1602" h="28054" fill="none" extrusionOk="0">
                    <a:moveTo>
                      <a:pt x="1601" y="1"/>
                    </a:moveTo>
                    <a:cubicBezTo>
                      <a:pt x="1087" y="9402"/>
                      <a:pt x="558" y="18669"/>
                      <a:pt x="1" y="2805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5" name="Google Shape;955;p43"/>
              <p:cNvSpPr/>
              <p:nvPr/>
            </p:nvSpPr>
            <p:spPr>
              <a:xfrm>
                <a:off x="1035825" y="2817575"/>
                <a:ext cx="9000" cy="141900"/>
              </a:xfrm>
              <a:custGeom>
                <a:avLst/>
                <a:gdLst/>
                <a:ahLst/>
                <a:cxnLst/>
                <a:rect l="l" t="t" r="r" b="b"/>
                <a:pathLst>
                  <a:path w="360" h="5676" fill="none" extrusionOk="0">
                    <a:moveTo>
                      <a:pt x="359" y="0"/>
                    </a:moveTo>
                    <a:cubicBezTo>
                      <a:pt x="256" y="1892"/>
                      <a:pt x="137" y="3784"/>
                      <a:pt x="1" y="5675"/>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6" name="Google Shape;956;p43"/>
              <p:cNvSpPr/>
              <p:nvPr/>
            </p:nvSpPr>
            <p:spPr>
              <a:xfrm>
                <a:off x="1054825" y="1928975"/>
                <a:ext cx="39825" cy="697675"/>
              </a:xfrm>
              <a:custGeom>
                <a:avLst/>
                <a:gdLst/>
                <a:ahLst/>
                <a:cxnLst/>
                <a:rect l="l" t="t" r="r" b="b"/>
                <a:pathLst>
                  <a:path w="1593" h="27907" fill="none" extrusionOk="0">
                    <a:moveTo>
                      <a:pt x="1593" y="0"/>
                    </a:moveTo>
                    <a:cubicBezTo>
                      <a:pt x="1110" y="9292"/>
                      <a:pt x="575" y="18670"/>
                      <a:pt x="1" y="27907"/>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7" name="Google Shape;957;p43"/>
              <p:cNvSpPr/>
              <p:nvPr/>
            </p:nvSpPr>
            <p:spPr>
              <a:xfrm>
                <a:off x="1049150" y="2819400"/>
                <a:ext cx="7350" cy="140850"/>
              </a:xfrm>
              <a:custGeom>
                <a:avLst/>
                <a:gdLst/>
                <a:ahLst/>
                <a:cxnLst/>
                <a:rect l="l" t="t" r="r" b="b"/>
                <a:pathLst>
                  <a:path w="294" h="5634" fill="none" extrusionOk="0">
                    <a:moveTo>
                      <a:pt x="294" y="1"/>
                    </a:moveTo>
                    <a:cubicBezTo>
                      <a:pt x="183" y="1878"/>
                      <a:pt x="86" y="3755"/>
                      <a:pt x="1" y="5633"/>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8" name="Google Shape;958;p43"/>
              <p:cNvSpPr/>
              <p:nvPr/>
            </p:nvSpPr>
            <p:spPr>
              <a:xfrm>
                <a:off x="1068250" y="1929750"/>
                <a:ext cx="39725" cy="695825"/>
              </a:xfrm>
              <a:custGeom>
                <a:avLst/>
                <a:gdLst/>
                <a:ahLst/>
                <a:cxnLst/>
                <a:rect l="l" t="t" r="r" b="b"/>
                <a:pathLst>
                  <a:path w="1589" h="27833" fill="none" extrusionOk="0">
                    <a:moveTo>
                      <a:pt x="1589" y="0"/>
                    </a:moveTo>
                    <a:cubicBezTo>
                      <a:pt x="1019" y="9286"/>
                      <a:pt x="490" y="18564"/>
                      <a:pt x="1"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9" name="Google Shape;959;p43"/>
              <p:cNvSpPr/>
              <p:nvPr/>
            </p:nvSpPr>
            <p:spPr>
              <a:xfrm>
                <a:off x="1062500" y="2819775"/>
                <a:ext cx="7800" cy="141225"/>
              </a:xfrm>
              <a:custGeom>
                <a:avLst/>
                <a:gdLst/>
                <a:ahLst/>
                <a:cxnLst/>
                <a:rect l="l" t="t" r="r" b="b"/>
                <a:pathLst>
                  <a:path w="312" h="5649" fill="none" extrusionOk="0">
                    <a:moveTo>
                      <a:pt x="312" y="1"/>
                    </a:moveTo>
                    <a:cubicBezTo>
                      <a:pt x="203" y="1883"/>
                      <a:pt x="100" y="3766"/>
                      <a:pt x="0" y="5648"/>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0" name="Google Shape;960;p43"/>
              <p:cNvSpPr/>
              <p:nvPr/>
            </p:nvSpPr>
            <p:spPr>
              <a:xfrm>
                <a:off x="1081600" y="1930500"/>
                <a:ext cx="39700" cy="695825"/>
              </a:xfrm>
              <a:custGeom>
                <a:avLst/>
                <a:gdLst/>
                <a:ahLst/>
                <a:cxnLst/>
                <a:rect l="l" t="t" r="r" b="b"/>
                <a:pathLst>
                  <a:path w="1588" h="27833" fill="none" extrusionOk="0">
                    <a:moveTo>
                      <a:pt x="1588" y="0"/>
                    </a:moveTo>
                    <a:cubicBezTo>
                      <a:pt x="1045" y="9288"/>
                      <a:pt x="515" y="18566"/>
                      <a:pt x="0" y="27833"/>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1" name="Google Shape;961;p43"/>
              <p:cNvSpPr/>
              <p:nvPr/>
            </p:nvSpPr>
            <p:spPr>
              <a:xfrm>
                <a:off x="1075825" y="2818850"/>
                <a:ext cx="8375" cy="142925"/>
              </a:xfrm>
              <a:custGeom>
                <a:avLst/>
                <a:gdLst/>
                <a:ahLst/>
                <a:cxnLst/>
                <a:rect l="l" t="t" r="r" b="b"/>
                <a:pathLst>
                  <a:path w="335" h="5717" fill="none" extrusionOk="0">
                    <a:moveTo>
                      <a:pt x="334" y="0"/>
                    </a:moveTo>
                    <a:cubicBezTo>
                      <a:pt x="227" y="1906"/>
                      <a:pt x="115" y="3811"/>
                      <a:pt x="0" y="5716"/>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2" name="Google Shape;962;p43"/>
              <p:cNvSpPr/>
              <p:nvPr/>
            </p:nvSpPr>
            <p:spPr>
              <a:xfrm>
                <a:off x="1094725" y="1931250"/>
                <a:ext cx="39875" cy="698625"/>
              </a:xfrm>
              <a:custGeom>
                <a:avLst/>
                <a:gdLst/>
                <a:ahLst/>
                <a:cxnLst/>
                <a:rect l="l" t="t" r="r" b="b"/>
                <a:pathLst>
                  <a:path w="1595" h="27945" fill="none" extrusionOk="0">
                    <a:moveTo>
                      <a:pt x="1595" y="1"/>
                    </a:moveTo>
                    <a:cubicBezTo>
                      <a:pt x="1077" y="9290"/>
                      <a:pt x="541" y="18669"/>
                      <a:pt x="1" y="27944"/>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3" name="Google Shape;963;p43"/>
              <p:cNvSpPr/>
              <p:nvPr/>
            </p:nvSpPr>
            <p:spPr>
              <a:xfrm>
                <a:off x="1089150" y="2814850"/>
                <a:ext cx="9100" cy="147675"/>
              </a:xfrm>
              <a:custGeom>
                <a:avLst/>
                <a:gdLst/>
                <a:ahLst/>
                <a:cxnLst/>
                <a:rect l="l" t="t" r="r" b="b"/>
                <a:pathLst>
                  <a:path w="364" h="5907" fill="none" extrusionOk="0">
                    <a:moveTo>
                      <a:pt x="363" y="1"/>
                    </a:moveTo>
                    <a:cubicBezTo>
                      <a:pt x="257" y="1969"/>
                      <a:pt x="135" y="3938"/>
                      <a:pt x="0" y="5907"/>
                    </a:cubicBezTo>
                  </a:path>
                </a:pathLst>
              </a:custGeom>
              <a:solidFill>
                <a:schemeClr val="accent5"/>
              </a:solidFill>
              <a:ln w="4550" cap="rnd" cmpd="sng">
                <a:solidFill>
                  <a:schemeClr val="accent1"/>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4" name="Google Shape;964;p43"/>
              <p:cNvSpPr/>
              <p:nvPr/>
            </p:nvSpPr>
            <p:spPr>
              <a:xfrm>
                <a:off x="1107850" y="1932000"/>
                <a:ext cx="40100" cy="702275"/>
              </a:xfrm>
              <a:custGeom>
                <a:avLst/>
                <a:gdLst/>
                <a:ahLst/>
                <a:cxnLst/>
                <a:rect l="l" t="t" r="r" b="b"/>
                <a:pathLst>
                  <a:path w="1604" h="28091" fill="none" extrusionOk="0">
                    <a:moveTo>
                      <a:pt x="1603" y="1"/>
                    </a:moveTo>
                    <a:cubicBezTo>
                      <a:pt x="1104" y="9403"/>
                      <a:pt x="575" y="18671"/>
                      <a:pt x="0" y="28091"/>
                    </a:cubicBezTo>
                  </a:path>
                </a:pathLst>
              </a:custGeom>
              <a:solidFill>
                <a:schemeClr val="accent5"/>
              </a:solidFill>
              <a:ln w="4550" cap="rnd"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5" name="Google Shape;965;p43"/>
              <p:cNvSpPr/>
              <p:nvPr/>
            </p:nvSpPr>
            <p:spPr>
              <a:xfrm>
                <a:off x="838025" y="2820725"/>
                <a:ext cx="74750" cy="58650"/>
              </a:xfrm>
              <a:custGeom>
                <a:avLst/>
                <a:gdLst/>
                <a:ahLst/>
                <a:cxnLst/>
                <a:rect l="l" t="t" r="r" b="b"/>
                <a:pathLst>
                  <a:path w="2990" h="2346" extrusionOk="0">
                    <a:moveTo>
                      <a:pt x="1" y="1"/>
                    </a:moveTo>
                    <a:lnTo>
                      <a:pt x="684" y="1172"/>
                    </a:lnTo>
                    <a:lnTo>
                      <a:pt x="1367" y="2345"/>
                    </a:lnTo>
                    <a:lnTo>
                      <a:pt x="2178" y="1259"/>
                    </a:lnTo>
                    <a:lnTo>
                      <a:pt x="2990" y="171"/>
                    </a:lnTo>
                    <a:lnTo>
                      <a:pt x="1496"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6" name="Google Shape;966;p43"/>
              <p:cNvSpPr/>
              <p:nvPr/>
            </p:nvSpPr>
            <p:spPr>
              <a:xfrm>
                <a:off x="834775" y="2877950"/>
                <a:ext cx="74750" cy="58650"/>
              </a:xfrm>
              <a:custGeom>
                <a:avLst/>
                <a:gdLst/>
                <a:ahLst/>
                <a:cxnLst/>
                <a:rect l="l" t="t" r="r" b="b"/>
                <a:pathLst>
                  <a:path w="2990" h="2346" extrusionOk="0">
                    <a:moveTo>
                      <a:pt x="1" y="1"/>
                    </a:moveTo>
                    <a:lnTo>
                      <a:pt x="683" y="1173"/>
                    </a:lnTo>
                    <a:lnTo>
                      <a:pt x="1366" y="2345"/>
                    </a:lnTo>
                    <a:lnTo>
                      <a:pt x="2178" y="1258"/>
                    </a:lnTo>
                    <a:lnTo>
                      <a:pt x="2990" y="171"/>
                    </a:lnTo>
                    <a:lnTo>
                      <a:pt x="1495" y="8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7" name="Google Shape;967;p43"/>
              <p:cNvSpPr/>
              <p:nvPr/>
            </p:nvSpPr>
            <p:spPr>
              <a:xfrm>
                <a:off x="831575" y="2933675"/>
                <a:ext cx="74775" cy="58600"/>
              </a:xfrm>
              <a:custGeom>
                <a:avLst/>
                <a:gdLst/>
                <a:ahLst/>
                <a:cxnLst/>
                <a:rect l="l" t="t" r="r" b="b"/>
                <a:pathLst>
                  <a:path w="2991" h="2344" extrusionOk="0">
                    <a:moveTo>
                      <a:pt x="1" y="0"/>
                    </a:moveTo>
                    <a:lnTo>
                      <a:pt x="684" y="1172"/>
                    </a:lnTo>
                    <a:lnTo>
                      <a:pt x="1367" y="2344"/>
                    </a:lnTo>
                    <a:lnTo>
                      <a:pt x="2178" y="1257"/>
                    </a:lnTo>
                    <a:lnTo>
                      <a:pt x="2990" y="171"/>
                    </a:lnTo>
                    <a:lnTo>
                      <a:pt x="1496" y="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218410065"/>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4" y="409575"/>
            <a:ext cx="8294294" cy="4090988"/>
          </a:xfrm>
          <a:prstGeom prst="rect">
            <a:avLst/>
          </a:prstGeom>
        </p:spPr>
      </p:pic>
    </p:spTree>
    <p:extLst>
      <p:ext uri="{BB962C8B-B14F-4D97-AF65-F5344CB8AC3E}">
        <p14:creationId xmlns:p14="http://schemas.microsoft.com/office/powerpoint/2010/main" val="884190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7"/>
          <p:cNvGrpSpPr/>
          <p:nvPr/>
        </p:nvGrpSpPr>
        <p:grpSpPr>
          <a:xfrm rot="-8812238" flipH="1">
            <a:off x="6853395" y="1904054"/>
            <a:ext cx="547287" cy="694808"/>
            <a:chOff x="2225700" y="3566825"/>
            <a:chExt cx="369225" cy="468750"/>
          </a:xfrm>
        </p:grpSpPr>
        <p:sp>
          <p:nvSpPr>
            <p:cNvPr id="1136" name="Google Shape;1136;p47"/>
            <p:cNvSpPr/>
            <p:nvPr/>
          </p:nvSpPr>
          <p:spPr>
            <a:xfrm>
              <a:off x="2225700" y="3780350"/>
              <a:ext cx="150025" cy="116525"/>
            </a:xfrm>
            <a:custGeom>
              <a:avLst/>
              <a:gdLst/>
              <a:ahLst/>
              <a:cxnLst/>
              <a:rect l="l" t="t" r="r" b="b"/>
              <a:pathLst>
                <a:path w="6001" h="4661" extrusionOk="0">
                  <a:moveTo>
                    <a:pt x="2800" y="1"/>
                  </a:moveTo>
                  <a:cubicBezTo>
                    <a:pt x="1648" y="1"/>
                    <a:pt x="656" y="578"/>
                    <a:pt x="370" y="1520"/>
                  </a:cubicBezTo>
                  <a:cubicBezTo>
                    <a:pt x="0" y="2741"/>
                    <a:pt x="961" y="4113"/>
                    <a:pt x="2516" y="4583"/>
                  </a:cubicBezTo>
                  <a:cubicBezTo>
                    <a:pt x="2693" y="4637"/>
                    <a:pt x="2875" y="4661"/>
                    <a:pt x="3058" y="4661"/>
                  </a:cubicBezTo>
                  <a:cubicBezTo>
                    <a:pt x="4485" y="4661"/>
                    <a:pt x="6001" y="3223"/>
                    <a:pt x="6001" y="3223"/>
                  </a:cubicBezTo>
                  <a:cubicBezTo>
                    <a:pt x="6001" y="3223"/>
                    <a:pt x="5410" y="630"/>
                    <a:pt x="3856" y="160"/>
                  </a:cubicBezTo>
                  <a:cubicBezTo>
                    <a:pt x="3499" y="52"/>
                    <a:pt x="3142" y="1"/>
                    <a:pt x="2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358675" y="3743225"/>
              <a:ext cx="144525" cy="122875"/>
            </a:xfrm>
            <a:custGeom>
              <a:avLst/>
              <a:gdLst/>
              <a:ahLst/>
              <a:cxnLst/>
              <a:rect l="l" t="t" r="r" b="b"/>
              <a:pathLst>
                <a:path w="5781" h="4915" extrusionOk="0">
                  <a:moveTo>
                    <a:pt x="3402" y="1"/>
                  </a:moveTo>
                  <a:cubicBezTo>
                    <a:pt x="2656" y="1"/>
                    <a:pt x="1838" y="327"/>
                    <a:pt x="1177" y="958"/>
                  </a:cubicBezTo>
                  <a:cubicBezTo>
                    <a:pt x="1" y="2080"/>
                    <a:pt x="643" y="4661"/>
                    <a:pt x="643" y="4661"/>
                  </a:cubicBezTo>
                  <a:cubicBezTo>
                    <a:pt x="643" y="4661"/>
                    <a:pt x="1490" y="4915"/>
                    <a:pt x="2433" y="4915"/>
                  </a:cubicBezTo>
                  <a:cubicBezTo>
                    <a:pt x="3125" y="4915"/>
                    <a:pt x="3868" y="4778"/>
                    <a:pt x="4366" y="4303"/>
                  </a:cubicBezTo>
                  <a:cubicBezTo>
                    <a:pt x="5542" y="3182"/>
                    <a:pt x="5780" y="1524"/>
                    <a:pt x="4900" y="601"/>
                  </a:cubicBezTo>
                  <a:cubicBezTo>
                    <a:pt x="4515" y="197"/>
                    <a:pt x="3980" y="1"/>
                    <a:pt x="3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360625" y="3938975"/>
              <a:ext cx="122850" cy="96600"/>
            </a:xfrm>
            <a:custGeom>
              <a:avLst/>
              <a:gdLst/>
              <a:ahLst/>
              <a:cxnLst/>
              <a:rect l="l" t="t" r="r" b="b"/>
              <a:pathLst>
                <a:path w="4914" h="3864" extrusionOk="0">
                  <a:moveTo>
                    <a:pt x="2534" y="0"/>
                  </a:moveTo>
                  <a:cubicBezTo>
                    <a:pt x="2340" y="0"/>
                    <a:pt x="2149" y="30"/>
                    <a:pt x="1967" y="99"/>
                  </a:cubicBezTo>
                  <a:cubicBezTo>
                    <a:pt x="714" y="574"/>
                    <a:pt x="1" y="1759"/>
                    <a:pt x="374" y="2743"/>
                  </a:cubicBezTo>
                  <a:cubicBezTo>
                    <a:pt x="642" y="3451"/>
                    <a:pt x="1399" y="3863"/>
                    <a:pt x="2268" y="3863"/>
                  </a:cubicBezTo>
                  <a:cubicBezTo>
                    <a:pt x="2609" y="3863"/>
                    <a:pt x="2967" y="3800"/>
                    <a:pt x="3320" y="3666"/>
                  </a:cubicBezTo>
                  <a:cubicBezTo>
                    <a:pt x="4573" y="3191"/>
                    <a:pt x="4914" y="1022"/>
                    <a:pt x="4914" y="1022"/>
                  </a:cubicBezTo>
                  <a:cubicBezTo>
                    <a:pt x="4914" y="1022"/>
                    <a:pt x="3676"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450150" y="3856875"/>
              <a:ext cx="116600" cy="106650"/>
            </a:xfrm>
            <a:custGeom>
              <a:avLst/>
              <a:gdLst/>
              <a:ahLst/>
              <a:cxnLst/>
              <a:rect l="l" t="t" r="r" b="b"/>
              <a:pathLst>
                <a:path w="4664" h="4266" extrusionOk="0">
                  <a:moveTo>
                    <a:pt x="2804" y="0"/>
                  </a:moveTo>
                  <a:cubicBezTo>
                    <a:pt x="2087" y="0"/>
                    <a:pt x="1305" y="419"/>
                    <a:pt x="776" y="1164"/>
                  </a:cubicBezTo>
                  <a:cubicBezTo>
                    <a:pt x="1" y="2257"/>
                    <a:pt x="927" y="4248"/>
                    <a:pt x="927" y="4248"/>
                  </a:cubicBezTo>
                  <a:cubicBezTo>
                    <a:pt x="927" y="4248"/>
                    <a:pt x="1104" y="4265"/>
                    <a:pt x="1374" y="4265"/>
                  </a:cubicBezTo>
                  <a:cubicBezTo>
                    <a:pt x="2055" y="4265"/>
                    <a:pt x="3333" y="4154"/>
                    <a:pt x="3888" y="3371"/>
                  </a:cubicBezTo>
                  <a:cubicBezTo>
                    <a:pt x="4664" y="2278"/>
                    <a:pt x="4596" y="897"/>
                    <a:pt x="3737" y="287"/>
                  </a:cubicBezTo>
                  <a:cubicBezTo>
                    <a:pt x="3463" y="92"/>
                    <a:pt x="3141"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345925" y="3734825"/>
              <a:ext cx="249000" cy="244200"/>
            </a:xfrm>
            <a:custGeom>
              <a:avLst/>
              <a:gdLst/>
              <a:ahLst/>
              <a:cxnLst/>
              <a:rect l="l" t="t" r="r" b="b"/>
              <a:pathLst>
                <a:path w="9960" h="9768" extrusionOk="0">
                  <a:moveTo>
                    <a:pt x="35" y="0"/>
                  </a:moveTo>
                  <a:lnTo>
                    <a:pt x="35" y="0"/>
                  </a:lnTo>
                  <a:cubicBezTo>
                    <a:pt x="0" y="3330"/>
                    <a:pt x="925" y="5870"/>
                    <a:pt x="2785" y="7551"/>
                  </a:cubicBezTo>
                  <a:cubicBezTo>
                    <a:pt x="4943" y="9501"/>
                    <a:pt x="7759" y="9767"/>
                    <a:pt x="9135" y="9767"/>
                  </a:cubicBezTo>
                  <a:cubicBezTo>
                    <a:pt x="9611" y="9767"/>
                    <a:pt x="9915" y="9735"/>
                    <a:pt x="9960" y="9730"/>
                  </a:cubicBezTo>
                  <a:lnTo>
                    <a:pt x="9909" y="9277"/>
                  </a:lnTo>
                  <a:cubicBezTo>
                    <a:pt x="9898" y="9278"/>
                    <a:pt x="9629" y="9306"/>
                    <a:pt x="9187" y="9306"/>
                  </a:cubicBezTo>
                  <a:cubicBezTo>
                    <a:pt x="7897" y="9306"/>
                    <a:pt x="5142" y="9066"/>
                    <a:pt x="3090" y="7212"/>
                  </a:cubicBezTo>
                  <a:cubicBezTo>
                    <a:pt x="1332" y="5623"/>
                    <a:pt x="458" y="3198"/>
                    <a:pt x="491" y="5"/>
                  </a:cubicBez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281725" y="3566825"/>
              <a:ext cx="143025" cy="182000"/>
            </a:xfrm>
            <a:custGeom>
              <a:avLst/>
              <a:gdLst/>
              <a:ahLst/>
              <a:cxnLst/>
              <a:rect l="l" t="t" r="r" b="b"/>
              <a:pathLst>
                <a:path w="5721" h="7280" extrusionOk="0">
                  <a:moveTo>
                    <a:pt x="2861" y="1"/>
                  </a:moveTo>
                  <a:cubicBezTo>
                    <a:pt x="1280" y="1"/>
                    <a:pt x="0" y="1630"/>
                    <a:pt x="0" y="3640"/>
                  </a:cubicBezTo>
                  <a:cubicBezTo>
                    <a:pt x="0" y="5651"/>
                    <a:pt x="2861" y="7280"/>
                    <a:pt x="2861" y="7280"/>
                  </a:cubicBezTo>
                  <a:cubicBezTo>
                    <a:pt x="2861" y="7280"/>
                    <a:pt x="5720" y="5651"/>
                    <a:pt x="5720" y="3640"/>
                  </a:cubicBezTo>
                  <a:cubicBezTo>
                    <a:pt x="5720" y="1630"/>
                    <a:pt x="4440"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7"/>
          <p:cNvSpPr txBox="1">
            <a:spLocks noGrp="1"/>
          </p:cNvSpPr>
          <p:nvPr>
            <p:ph type="title"/>
          </p:nvPr>
        </p:nvSpPr>
        <p:spPr>
          <a:xfrm>
            <a:off x="2046097" y="2185118"/>
            <a:ext cx="5067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Times New Roman" panose="02020603050405020304" pitchFamily="18" charset="0"/>
                <a:cs typeface="Times New Roman" panose="02020603050405020304" pitchFamily="18" charset="0"/>
              </a:rPr>
              <a:t>Các kỹ thuật mới</a:t>
            </a:r>
            <a:endParaRPr sz="4000" b="1">
              <a:latin typeface="Times New Roman" panose="02020603050405020304" pitchFamily="18" charset="0"/>
              <a:cs typeface="Times New Roman" panose="02020603050405020304" pitchFamily="18" charset="0"/>
            </a:endParaRPr>
          </a:p>
        </p:txBody>
      </p:sp>
      <p:sp>
        <p:nvSpPr>
          <p:cNvPr id="1143" name="Google Shape;1143;p47"/>
          <p:cNvSpPr txBox="1">
            <a:spLocks noGrp="1"/>
          </p:cNvSpPr>
          <p:nvPr>
            <p:ph type="title" idx="2"/>
          </p:nvPr>
        </p:nvSpPr>
        <p:spPr>
          <a:xfrm>
            <a:off x="868975" y="2057321"/>
            <a:ext cx="1032600" cy="12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IV</a:t>
            </a:r>
            <a:endParaRPr/>
          </a:p>
        </p:txBody>
      </p:sp>
      <p:sp>
        <p:nvSpPr>
          <p:cNvPr id="1145" name="Google Shape;1145;p47"/>
          <p:cNvSpPr/>
          <p:nvPr/>
        </p:nvSpPr>
        <p:spPr>
          <a:xfrm rot="1033154" flipH="1">
            <a:off x="2846745" y="814047"/>
            <a:ext cx="282749" cy="295183"/>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rot="-2035496" flipH="1">
            <a:off x="2285126" y="924990"/>
            <a:ext cx="474134" cy="494984"/>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4857826" y="1197464"/>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316207" y="11147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rot="-3381867">
            <a:off x="7062247" y="3479470"/>
            <a:ext cx="612825" cy="612882"/>
          </a:xfrm>
          <a:custGeom>
            <a:avLst/>
            <a:gdLst/>
            <a:ahLst/>
            <a:cxnLst/>
            <a:rect l="l" t="t" r="r" b="b"/>
            <a:pathLst>
              <a:path w="10783" h="10784" extrusionOk="0">
                <a:moveTo>
                  <a:pt x="5392" y="1665"/>
                </a:moveTo>
                <a:cubicBezTo>
                  <a:pt x="7450" y="1665"/>
                  <a:pt x="9118" y="3334"/>
                  <a:pt x="9118" y="5392"/>
                </a:cubicBezTo>
                <a:cubicBezTo>
                  <a:pt x="9118" y="7450"/>
                  <a:pt x="7450" y="9120"/>
                  <a:pt x="5392" y="9120"/>
                </a:cubicBezTo>
                <a:cubicBezTo>
                  <a:pt x="3334" y="9120"/>
                  <a:pt x="1665" y="7451"/>
                  <a:pt x="1665" y="5392"/>
                </a:cubicBezTo>
                <a:cubicBezTo>
                  <a:pt x="1665" y="3334"/>
                  <a:pt x="3334" y="1665"/>
                  <a:pt x="5392" y="1665"/>
                </a:cubicBezTo>
                <a:close/>
                <a:moveTo>
                  <a:pt x="5392" y="1"/>
                </a:moveTo>
                <a:cubicBezTo>
                  <a:pt x="2414" y="1"/>
                  <a:pt x="1" y="2414"/>
                  <a:pt x="1" y="5392"/>
                </a:cubicBezTo>
                <a:cubicBezTo>
                  <a:pt x="1" y="8369"/>
                  <a:pt x="2414" y="10784"/>
                  <a:pt x="5392" y="10784"/>
                </a:cubicBezTo>
                <a:cubicBezTo>
                  <a:pt x="8369" y="10784"/>
                  <a:pt x="10783" y="8369"/>
                  <a:pt x="10783" y="5392"/>
                </a:cubicBezTo>
                <a:cubicBezTo>
                  <a:pt x="10783" y="2414"/>
                  <a:pt x="8369"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rot="-3381696">
            <a:off x="7081213" y="3887805"/>
            <a:ext cx="180820" cy="180858"/>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7"/>
          <p:cNvGrpSpPr/>
          <p:nvPr/>
        </p:nvGrpSpPr>
        <p:grpSpPr>
          <a:xfrm>
            <a:off x="6409171" y="451889"/>
            <a:ext cx="2436518" cy="2304119"/>
            <a:chOff x="1039744" y="3756155"/>
            <a:chExt cx="1467075" cy="1387355"/>
          </a:xfrm>
        </p:grpSpPr>
        <p:sp>
          <p:nvSpPr>
            <p:cNvPr id="1152" name="Google Shape;1152;p47"/>
            <p:cNvSpPr/>
            <p:nvPr/>
          </p:nvSpPr>
          <p:spPr>
            <a:xfrm>
              <a:off x="1039920" y="3756231"/>
              <a:ext cx="1466899" cy="1387278"/>
            </a:xfrm>
            <a:custGeom>
              <a:avLst/>
              <a:gdLst/>
              <a:ahLst/>
              <a:cxnLst/>
              <a:rect l="l" t="t" r="r" b="b"/>
              <a:pathLst>
                <a:path w="40071" h="37896" extrusionOk="0">
                  <a:moveTo>
                    <a:pt x="7442" y="1"/>
                  </a:moveTo>
                  <a:cubicBezTo>
                    <a:pt x="7192" y="1"/>
                    <a:pt x="6957" y="154"/>
                    <a:pt x="6867" y="402"/>
                  </a:cubicBezTo>
                  <a:lnTo>
                    <a:pt x="114" y="18974"/>
                  </a:lnTo>
                  <a:cubicBezTo>
                    <a:pt x="0" y="19290"/>
                    <a:pt x="163" y="19640"/>
                    <a:pt x="479" y="19756"/>
                  </a:cubicBezTo>
                  <a:lnTo>
                    <a:pt x="7229" y="22209"/>
                  </a:lnTo>
                  <a:cubicBezTo>
                    <a:pt x="7298" y="22234"/>
                    <a:pt x="7368" y="22246"/>
                    <a:pt x="7437" y="22246"/>
                  </a:cubicBezTo>
                  <a:cubicBezTo>
                    <a:pt x="7687" y="22246"/>
                    <a:pt x="7921" y="22092"/>
                    <a:pt x="8012" y="21844"/>
                  </a:cubicBezTo>
                  <a:lnTo>
                    <a:pt x="8153" y="21456"/>
                  </a:lnTo>
                  <a:cubicBezTo>
                    <a:pt x="10280" y="22620"/>
                    <a:pt x="12306" y="23964"/>
                    <a:pt x="14204" y="25473"/>
                  </a:cubicBezTo>
                  <a:cubicBezTo>
                    <a:pt x="16073" y="26958"/>
                    <a:pt x="17814" y="28598"/>
                    <a:pt x="19408" y="30375"/>
                  </a:cubicBezTo>
                  <a:lnTo>
                    <a:pt x="18627" y="30878"/>
                  </a:lnTo>
                  <a:cubicBezTo>
                    <a:pt x="18348" y="31059"/>
                    <a:pt x="18267" y="31431"/>
                    <a:pt x="18446" y="31712"/>
                  </a:cubicBezTo>
                  <a:lnTo>
                    <a:pt x="22248" y="37619"/>
                  </a:lnTo>
                  <a:cubicBezTo>
                    <a:pt x="22365" y="37798"/>
                    <a:pt x="22559" y="37895"/>
                    <a:pt x="22758" y="37895"/>
                  </a:cubicBezTo>
                  <a:cubicBezTo>
                    <a:pt x="22869" y="37895"/>
                    <a:pt x="22982" y="37864"/>
                    <a:pt x="23084" y="37800"/>
                  </a:cubicBezTo>
                  <a:lnTo>
                    <a:pt x="39709" y="27096"/>
                  </a:lnTo>
                  <a:cubicBezTo>
                    <a:pt x="39989" y="26915"/>
                    <a:pt x="40070" y="26543"/>
                    <a:pt x="39891" y="26262"/>
                  </a:cubicBezTo>
                  <a:lnTo>
                    <a:pt x="36089" y="20355"/>
                  </a:lnTo>
                  <a:cubicBezTo>
                    <a:pt x="35973" y="20176"/>
                    <a:pt x="35778" y="20079"/>
                    <a:pt x="35580" y="20079"/>
                  </a:cubicBezTo>
                  <a:cubicBezTo>
                    <a:pt x="35468" y="20079"/>
                    <a:pt x="35355" y="20110"/>
                    <a:pt x="35254" y="20174"/>
                  </a:cubicBezTo>
                  <a:lnTo>
                    <a:pt x="35012" y="20330"/>
                  </a:lnTo>
                  <a:cubicBezTo>
                    <a:pt x="29434" y="13473"/>
                    <a:pt x="22430" y="7911"/>
                    <a:pt x="14489" y="4029"/>
                  </a:cubicBezTo>
                  <a:lnTo>
                    <a:pt x="14764" y="3273"/>
                  </a:lnTo>
                  <a:cubicBezTo>
                    <a:pt x="14878" y="2956"/>
                    <a:pt x="14715" y="2607"/>
                    <a:pt x="14399" y="2491"/>
                  </a:cubicBezTo>
                  <a:lnTo>
                    <a:pt x="7649" y="37"/>
                  </a:lnTo>
                  <a:cubicBezTo>
                    <a:pt x="7580" y="12"/>
                    <a:pt x="7510" y="1"/>
                    <a:pt x="7442" y="1"/>
                  </a:cubicBez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rgbClr val="151F3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47"/>
            <p:cNvGrpSpPr/>
            <p:nvPr/>
          </p:nvGrpSpPr>
          <p:grpSpPr>
            <a:xfrm>
              <a:off x="1039744" y="3756155"/>
              <a:ext cx="1466899" cy="1387241"/>
              <a:chOff x="3202950" y="2856950"/>
              <a:chExt cx="1001775" cy="947375"/>
            </a:xfrm>
          </p:grpSpPr>
          <p:sp>
            <p:nvSpPr>
              <p:cNvPr id="1154" name="Google Shape;1154;p47"/>
              <p:cNvSpPr/>
              <p:nvPr/>
            </p:nvSpPr>
            <p:spPr>
              <a:xfrm>
                <a:off x="3232850" y="2881225"/>
                <a:ext cx="956425" cy="882750"/>
              </a:xfrm>
              <a:custGeom>
                <a:avLst/>
                <a:gdLst/>
                <a:ahLst/>
                <a:cxnLst/>
                <a:rect l="l" t="t" r="r" b="b"/>
                <a:pathLst>
                  <a:path w="38257" h="35310" extrusionOk="0">
                    <a:moveTo>
                      <a:pt x="5824" y="1"/>
                    </a:moveTo>
                    <a:cubicBezTo>
                      <a:pt x="3883" y="5817"/>
                      <a:pt x="1942" y="11632"/>
                      <a:pt x="1" y="17448"/>
                    </a:cubicBezTo>
                    <a:cubicBezTo>
                      <a:pt x="9397" y="20585"/>
                      <a:pt x="17408" y="26901"/>
                      <a:pt x="22649" y="35309"/>
                    </a:cubicBezTo>
                    <a:lnTo>
                      <a:pt x="38257" y="25579"/>
                    </a:lnTo>
                    <a:cubicBezTo>
                      <a:pt x="30751" y="13538"/>
                      <a:pt x="19282" y="4493"/>
                      <a:pt x="5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410125" y="2992900"/>
                <a:ext cx="222700" cy="400025"/>
              </a:xfrm>
              <a:custGeom>
                <a:avLst/>
                <a:gdLst/>
                <a:ahLst/>
                <a:cxnLst/>
                <a:rect l="l" t="t" r="r" b="b"/>
                <a:pathLst>
                  <a:path w="8908" h="16001" extrusionOk="0">
                    <a:moveTo>
                      <a:pt x="8765" y="0"/>
                    </a:moveTo>
                    <a:lnTo>
                      <a:pt x="0" y="15945"/>
                    </a:lnTo>
                    <a:lnTo>
                      <a:pt x="100" y="16000"/>
                    </a:lnTo>
                    <a:lnTo>
                      <a:pt x="8908" y="79"/>
                    </a:lnTo>
                    <a:lnTo>
                      <a:pt x="8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444100" y="3020725"/>
                <a:ext cx="237125" cy="391800"/>
              </a:xfrm>
              <a:custGeom>
                <a:avLst/>
                <a:gdLst/>
                <a:ahLst/>
                <a:cxnLst/>
                <a:rect l="l" t="t" r="r" b="b"/>
                <a:pathLst>
                  <a:path w="9485" h="15672" extrusionOk="0">
                    <a:moveTo>
                      <a:pt x="9345" y="0"/>
                    </a:moveTo>
                    <a:lnTo>
                      <a:pt x="0" y="15613"/>
                    </a:lnTo>
                    <a:lnTo>
                      <a:pt x="98" y="15672"/>
                    </a:lnTo>
                    <a:lnTo>
                      <a:pt x="9484" y="83"/>
                    </a:lnTo>
                    <a:lnTo>
                      <a:pt x="9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3477300" y="3050250"/>
                <a:ext cx="251175" cy="383075"/>
              </a:xfrm>
              <a:custGeom>
                <a:avLst/>
                <a:gdLst/>
                <a:ahLst/>
                <a:cxnLst/>
                <a:rect l="l" t="t" r="r" b="b"/>
                <a:pathLst>
                  <a:path w="10047" h="15323" extrusionOk="0">
                    <a:moveTo>
                      <a:pt x="9911" y="1"/>
                    </a:moveTo>
                    <a:lnTo>
                      <a:pt x="0" y="15260"/>
                    </a:lnTo>
                    <a:lnTo>
                      <a:pt x="96" y="15323"/>
                    </a:lnTo>
                    <a:lnTo>
                      <a:pt x="10046" y="89"/>
                    </a:lnTo>
                    <a:lnTo>
                      <a:pt x="99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3509700" y="3081475"/>
                <a:ext cx="264925" cy="373825"/>
              </a:xfrm>
              <a:custGeom>
                <a:avLst/>
                <a:gdLst/>
                <a:ahLst/>
                <a:cxnLst/>
                <a:rect l="l" t="t" r="r" b="b"/>
                <a:pathLst>
                  <a:path w="10597" h="14953" extrusionOk="0">
                    <a:moveTo>
                      <a:pt x="10464" y="1"/>
                    </a:moveTo>
                    <a:cubicBezTo>
                      <a:pt x="6976" y="4963"/>
                      <a:pt x="3488" y="9926"/>
                      <a:pt x="1" y="14887"/>
                    </a:cubicBezTo>
                    <a:cubicBezTo>
                      <a:pt x="31" y="14909"/>
                      <a:pt x="62" y="14930"/>
                      <a:pt x="93" y="14953"/>
                    </a:cubicBezTo>
                    <a:cubicBezTo>
                      <a:pt x="3594" y="10000"/>
                      <a:pt x="7096" y="5047"/>
                      <a:pt x="10597" y="95"/>
                    </a:cubicBezTo>
                    <a:lnTo>
                      <a:pt x="10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3541250" y="3114375"/>
                <a:ext cx="278300" cy="364075"/>
              </a:xfrm>
              <a:custGeom>
                <a:avLst/>
                <a:gdLst/>
                <a:ahLst/>
                <a:cxnLst/>
                <a:rect l="l" t="t" r="r" b="b"/>
                <a:pathLst>
                  <a:path w="11132" h="14563" extrusionOk="0">
                    <a:moveTo>
                      <a:pt x="11002" y="0"/>
                    </a:moveTo>
                    <a:lnTo>
                      <a:pt x="1" y="14493"/>
                    </a:lnTo>
                    <a:lnTo>
                      <a:pt x="91" y="14563"/>
                    </a:lnTo>
                    <a:cubicBezTo>
                      <a:pt x="3771" y="9741"/>
                      <a:pt x="7451" y="4920"/>
                      <a:pt x="11131" y="98"/>
                    </a:cubicBezTo>
                    <a:cubicBezTo>
                      <a:pt x="11088" y="66"/>
                      <a:pt x="11045" y="33"/>
                      <a:pt x="1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3571950" y="3148875"/>
                <a:ext cx="291275" cy="353875"/>
              </a:xfrm>
              <a:custGeom>
                <a:avLst/>
                <a:gdLst/>
                <a:ahLst/>
                <a:cxnLst/>
                <a:rect l="l" t="t" r="r" b="b"/>
                <a:pathLst>
                  <a:path w="11651" h="14155" extrusionOk="0">
                    <a:moveTo>
                      <a:pt x="11525" y="1"/>
                    </a:moveTo>
                    <a:lnTo>
                      <a:pt x="1" y="14082"/>
                    </a:lnTo>
                    <a:lnTo>
                      <a:pt x="89" y="14154"/>
                    </a:lnTo>
                    <a:lnTo>
                      <a:pt x="11650" y="104"/>
                    </a:lnTo>
                    <a:cubicBezTo>
                      <a:pt x="11609" y="70"/>
                      <a:pt x="11567" y="35"/>
                      <a:pt x="1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3601750" y="3184975"/>
                <a:ext cx="303875" cy="343150"/>
              </a:xfrm>
              <a:custGeom>
                <a:avLst/>
                <a:gdLst/>
                <a:ahLst/>
                <a:cxnLst/>
                <a:rect l="l" t="t" r="r" b="b"/>
                <a:pathLst>
                  <a:path w="12155" h="13726" extrusionOk="0">
                    <a:moveTo>
                      <a:pt x="12033" y="1"/>
                    </a:moveTo>
                    <a:cubicBezTo>
                      <a:pt x="8022" y="4551"/>
                      <a:pt x="4012" y="9100"/>
                      <a:pt x="1" y="13650"/>
                    </a:cubicBezTo>
                    <a:lnTo>
                      <a:pt x="86" y="13725"/>
                    </a:lnTo>
                    <a:lnTo>
                      <a:pt x="12155" y="108"/>
                    </a:lnTo>
                    <a:cubicBezTo>
                      <a:pt x="12114" y="72"/>
                      <a:pt x="12074" y="36"/>
                      <a:pt x="12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3630625" y="3222625"/>
                <a:ext cx="316050" cy="331975"/>
              </a:xfrm>
              <a:custGeom>
                <a:avLst/>
                <a:gdLst/>
                <a:ahLst/>
                <a:cxnLst/>
                <a:rect l="l" t="t" r="r" b="b"/>
                <a:pathLst>
                  <a:path w="12642" h="13279" extrusionOk="0">
                    <a:moveTo>
                      <a:pt x="12524" y="0"/>
                    </a:moveTo>
                    <a:lnTo>
                      <a:pt x="0" y="13200"/>
                    </a:lnTo>
                    <a:lnTo>
                      <a:pt x="82" y="13278"/>
                    </a:lnTo>
                    <a:lnTo>
                      <a:pt x="12642" y="112"/>
                    </a:lnTo>
                    <a:lnTo>
                      <a:pt x="12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3658500" y="3261775"/>
                <a:ext cx="327850" cy="320350"/>
              </a:xfrm>
              <a:custGeom>
                <a:avLst/>
                <a:gdLst/>
                <a:ahLst/>
                <a:cxnLst/>
                <a:rect l="l" t="t" r="r" b="b"/>
                <a:pathLst>
                  <a:path w="13114" h="12814" extrusionOk="0">
                    <a:moveTo>
                      <a:pt x="13001" y="1"/>
                    </a:moveTo>
                    <a:lnTo>
                      <a:pt x="1" y="12732"/>
                    </a:lnTo>
                    <a:lnTo>
                      <a:pt x="80" y="12814"/>
                    </a:lnTo>
                    <a:lnTo>
                      <a:pt x="13113" y="117"/>
                    </a:lnTo>
                    <a:cubicBezTo>
                      <a:pt x="13076" y="78"/>
                      <a:pt x="13038" y="39"/>
                      <a:pt x="1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3685425" y="3302400"/>
                <a:ext cx="339175" cy="308300"/>
              </a:xfrm>
              <a:custGeom>
                <a:avLst/>
                <a:gdLst/>
                <a:ahLst/>
                <a:cxnLst/>
                <a:rect l="l" t="t" r="r" b="b"/>
                <a:pathLst>
                  <a:path w="13567" h="12332" extrusionOk="0">
                    <a:moveTo>
                      <a:pt x="13458" y="1"/>
                    </a:moveTo>
                    <a:lnTo>
                      <a:pt x="1" y="12247"/>
                    </a:lnTo>
                    <a:lnTo>
                      <a:pt x="77" y="12332"/>
                    </a:lnTo>
                    <a:lnTo>
                      <a:pt x="13567" y="121"/>
                    </a:lnTo>
                    <a:cubicBezTo>
                      <a:pt x="13531" y="81"/>
                      <a:pt x="13494" y="41"/>
                      <a:pt x="1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3202950" y="2856950"/>
                <a:ext cx="371975" cy="556150"/>
              </a:xfrm>
              <a:custGeom>
                <a:avLst/>
                <a:gdLst/>
                <a:ahLst/>
                <a:cxnLst/>
                <a:rect l="l" t="t" r="r" b="b"/>
                <a:pathLst>
                  <a:path w="14879" h="22246" extrusionOk="0">
                    <a:moveTo>
                      <a:pt x="7442" y="0"/>
                    </a:moveTo>
                    <a:cubicBezTo>
                      <a:pt x="7192" y="0"/>
                      <a:pt x="6958" y="154"/>
                      <a:pt x="6868" y="401"/>
                    </a:cubicBezTo>
                    <a:lnTo>
                      <a:pt x="114" y="18973"/>
                    </a:lnTo>
                    <a:cubicBezTo>
                      <a:pt x="1" y="19290"/>
                      <a:pt x="163" y="19639"/>
                      <a:pt x="479" y="19755"/>
                    </a:cubicBezTo>
                    <a:lnTo>
                      <a:pt x="7230" y="22209"/>
                    </a:lnTo>
                    <a:cubicBezTo>
                      <a:pt x="7298" y="22234"/>
                      <a:pt x="7369" y="22245"/>
                      <a:pt x="7438" y="22245"/>
                    </a:cubicBezTo>
                    <a:cubicBezTo>
                      <a:pt x="7687" y="22245"/>
                      <a:pt x="7921" y="22091"/>
                      <a:pt x="8012" y="21844"/>
                    </a:cubicBezTo>
                    <a:lnTo>
                      <a:pt x="14765" y="3273"/>
                    </a:lnTo>
                    <a:cubicBezTo>
                      <a:pt x="14879" y="2955"/>
                      <a:pt x="14715" y="2606"/>
                      <a:pt x="14400" y="2490"/>
                    </a:cubicBezTo>
                    <a:lnTo>
                      <a:pt x="7649" y="36"/>
                    </a:lnTo>
                    <a:cubicBezTo>
                      <a:pt x="7581" y="12"/>
                      <a:pt x="7511" y="0"/>
                      <a:pt x="7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rot="127808">
                <a:off x="3249809" y="2887008"/>
                <a:ext cx="278314" cy="494307"/>
              </a:xfrm>
              <a:custGeom>
                <a:avLst/>
                <a:gdLst/>
                <a:ahLst/>
                <a:cxnLst/>
                <a:rect l="l" t="t" r="r" b="b"/>
                <a:pathLst>
                  <a:path w="13178" h="19842" fill="none" extrusionOk="0">
                    <a:moveTo>
                      <a:pt x="6404" y="19740"/>
                    </a:moveTo>
                    <a:lnTo>
                      <a:pt x="425" y="17566"/>
                    </a:lnTo>
                    <a:cubicBezTo>
                      <a:pt x="146" y="17464"/>
                      <a:pt x="1" y="17154"/>
                      <a:pt x="102" y="16873"/>
                    </a:cubicBezTo>
                    <a:lnTo>
                      <a:pt x="6083" y="424"/>
                    </a:lnTo>
                    <a:cubicBezTo>
                      <a:pt x="6186" y="144"/>
                      <a:pt x="6495" y="1"/>
                      <a:pt x="6775" y="102"/>
                    </a:cubicBezTo>
                    <a:lnTo>
                      <a:pt x="12754" y="2275"/>
                    </a:lnTo>
                    <a:cubicBezTo>
                      <a:pt x="13034" y="2378"/>
                      <a:pt x="13178" y="2687"/>
                      <a:pt x="13076" y="2968"/>
                    </a:cubicBezTo>
                    <a:lnTo>
                      <a:pt x="7096" y="19417"/>
                    </a:lnTo>
                    <a:cubicBezTo>
                      <a:pt x="6994" y="19697"/>
                      <a:pt x="6684" y="19841"/>
                      <a:pt x="6404" y="19740"/>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3217975" y="2872025"/>
                <a:ext cx="294900" cy="509275"/>
              </a:xfrm>
              <a:custGeom>
                <a:avLst/>
                <a:gdLst/>
                <a:ahLst/>
                <a:cxnLst/>
                <a:rect l="l" t="t" r="r" b="b"/>
                <a:pathLst>
                  <a:path w="11796" h="20371" extrusionOk="0">
                    <a:moveTo>
                      <a:pt x="6959" y="1"/>
                    </a:moveTo>
                    <a:cubicBezTo>
                      <a:pt x="6865" y="1"/>
                      <a:pt x="6776" y="58"/>
                      <a:pt x="6741" y="152"/>
                    </a:cubicBezTo>
                    <a:lnTo>
                      <a:pt x="44" y="18378"/>
                    </a:lnTo>
                    <a:cubicBezTo>
                      <a:pt x="1" y="18498"/>
                      <a:pt x="62" y="18630"/>
                      <a:pt x="182" y="18675"/>
                    </a:cubicBezTo>
                    <a:lnTo>
                      <a:pt x="4759" y="20356"/>
                    </a:lnTo>
                    <a:cubicBezTo>
                      <a:pt x="4785" y="20366"/>
                      <a:pt x="4811" y="20370"/>
                      <a:pt x="4838" y="20370"/>
                    </a:cubicBezTo>
                    <a:cubicBezTo>
                      <a:pt x="4931" y="20370"/>
                      <a:pt x="5020" y="20312"/>
                      <a:pt x="5055" y="20219"/>
                    </a:cubicBezTo>
                    <a:lnTo>
                      <a:pt x="11752" y="1993"/>
                    </a:lnTo>
                    <a:cubicBezTo>
                      <a:pt x="11795" y="1874"/>
                      <a:pt x="11733" y="1741"/>
                      <a:pt x="11614" y="1697"/>
                    </a:cubicBezTo>
                    <a:lnTo>
                      <a:pt x="7037" y="14"/>
                    </a:lnTo>
                    <a:cubicBezTo>
                      <a:pt x="7011" y="5"/>
                      <a:pt x="6985" y="1"/>
                      <a:pt x="6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3376675" y="29029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3364225" y="2936725"/>
                <a:ext cx="123350" cy="45325"/>
              </a:xfrm>
              <a:custGeom>
                <a:avLst/>
                <a:gdLst/>
                <a:ahLst/>
                <a:cxnLst/>
                <a:rect l="l" t="t" r="r" b="b"/>
                <a:pathLst>
                  <a:path w="4934" h="1813"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3351800" y="29706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3339350" y="30044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3326925" y="3038300"/>
                <a:ext cx="123325" cy="45300"/>
              </a:xfrm>
              <a:custGeom>
                <a:avLst/>
                <a:gdLst/>
                <a:ahLst/>
                <a:cxnLst/>
                <a:rect l="l" t="t" r="r" b="b"/>
                <a:pathLst>
                  <a:path w="4933" h="1812" fill="none" extrusionOk="0">
                    <a:moveTo>
                      <a:pt x="4932"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314475" y="30721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302050" y="3106000"/>
                <a:ext cx="123325" cy="45325"/>
              </a:xfrm>
              <a:custGeom>
                <a:avLst/>
                <a:gdLst/>
                <a:ahLst/>
                <a:cxnLst/>
                <a:rect l="l" t="t" r="r" b="b"/>
                <a:pathLst>
                  <a:path w="4933" h="1813" fill="none" extrusionOk="0">
                    <a:moveTo>
                      <a:pt x="4932"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89600" y="3139850"/>
                <a:ext cx="123350" cy="45300"/>
              </a:xfrm>
              <a:custGeom>
                <a:avLst/>
                <a:gdLst/>
                <a:ahLst/>
                <a:cxnLst/>
                <a:rect l="l" t="t" r="r" b="b"/>
                <a:pathLst>
                  <a:path w="4934" h="1812" fill="none" extrusionOk="0">
                    <a:moveTo>
                      <a:pt x="4933" y="1812"/>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277175" y="3173700"/>
                <a:ext cx="123325" cy="45325"/>
              </a:xfrm>
              <a:custGeom>
                <a:avLst/>
                <a:gdLst/>
                <a:ahLst/>
                <a:cxnLst/>
                <a:rect l="l" t="t" r="r" b="b"/>
                <a:pathLst>
                  <a:path w="4933" h="1813" fill="none" extrusionOk="0">
                    <a:moveTo>
                      <a:pt x="4932"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264725" y="3207550"/>
                <a:ext cx="123350" cy="45325"/>
              </a:xfrm>
              <a:custGeom>
                <a:avLst/>
                <a:gdLst/>
                <a:ahLst/>
                <a:cxnLst/>
                <a:rect l="l" t="t" r="r" b="b"/>
                <a:pathLst>
                  <a:path w="4934" h="1813" fill="none" extrusionOk="0">
                    <a:moveTo>
                      <a:pt x="4933" y="1812"/>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3252300" y="3241400"/>
                <a:ext cx="123350" cy="45350"/>
              </a:xfrm>
              <a:custGeom>
                <a:avLst/>
                <a:gdLst/>
                <a:ahLst/>
                <a:cxnLst/>
                <a:rect l="l" t="t" r="r" b="b"/>
                <a:pathLst>
                  <a:path w="4934" h="1814" fill="none" extrusionOk="0">
                    <a:moveTo>
                      <a:pt x="4933" y="1813"/>
                    </a:moveTo>
                    <a:lnTo>
                      <a:pt x="1" y="1"/>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3239850" y="3275250"/>
                <a:ext cx="123350" cy="45325"/>
              </a:xfrm>
              <a:custGeom>
                <a:avLst/>
                <a:gdLst/>
                <a:ahLst/>
                <a:cxnLst/>
                <a:rect l="l" t="t" r="r" b="b"/>
                <a:pathLst>
                  <a:path w="4934" h="1813" fill="none" extrusionOk="0">
                    <a:moveTo>
                      <a:pt x="4933" y="1813"/>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227425" y="3309125"/>
                <a:ext cx="123325" cy="45300"/>
              </a:xfrm>
              <a:custGeom>
                <a:avLst/>
                <a:gdLst/>
                <a:ahLst/>
                <a:cxnLst/>
                <a:rect l="l" t="t" r="r" b="b"/>
                <a:pathLst>
                  <a:path w="4933" h="1812" fill="none" extrusionOk="0">
                    <a:moveTo>
                      <a:pt x="4932" y="1811"/>
                    </a:moveTo>
                    <a:lnTo>
                      <a:pt x="1" y="0"/>
                    </a:lnTo>
                  </a:path>
                </a:pathLst>
              </a:custGeom>
              <a:noFill/>
              <a:ln w="1575" cap="flat" cmpd="sng">
                <a:solidFill>
                  <a:schemeClr val="dk2"/>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446075" y="2922475"/>
                <a:ext cx="57400" cy="33325"/>
              </a:xfrm>
              <a:custGeom>
                <a:avLst/>
                <a:gdLst/>
                <a:ahLst/>
                <a:cxnLst/>
                <a:rect l="l" t="t" r="r" b="b"/>
                <a:pathLst>
                  <a:path w="2296" h="1333" extrusionOk="0">
                    <a:moveTo>
                      <a:pt x="209" y="0"/>
                    </a:moveTo>
                    <a:lnTo>
                      <a:pt x="0" y="566"/>
                    </a:lnTo>
                    <a:lnTo>
                      <a:pt x="2087" y="1333"/>
                    </a:lnTo>
                    <a:lnTo>
                      <a:pt x="2296"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433650" y="2956300"/>
                <a:ext cx="57375" cy="33375"/>
              </a:xfrm>
              <a:custGeom>
                <a:avLst/>
                <a:gdLst/>
                <a:ahLst/>
                <a:cxnLst/>
                <a:rect l="l" t="t" r="r" b="b"/>
                <a:pathLst>
                  <a:path w="2295" h="1335" extrusionOk="0">
                    <a:moveTo>
                      <a:pt x="209" y="1"/>
                    </a:moveTo>
                    <a:lnTo>
                      <a:pt x="0" y="568"/>
                    </a:lnTo>
                    <a:lnTo>
                      <a:pt x="2087" y="1334"/>
                    </a:lnTo>
                    <a:lnTo>
                      <a:pt x="2295"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3421200" y="2990150"/>
                <a:ext cx="57400" cy="33350"/>
              </a:xfrm>
              <a:custGeom>
                <a:avLst/>
                <a:gdLst/>
                <a:ahLst/>
                <a:cxnLst/>
                <a:rect l="l" t="t" r="r" b="b"/>
                <a:pathLst>
                  <a:path w="2296" h="1334"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359300" y="3158650"/>
                <a:ext cx="57400" cy="33350"/>
              </a:xfrm>
              <a:custGeom>
                <a:avLst/>
                <a:gdLst/>
                <a:ahLst/>
                <a:cxnLst/>
                <a:rect l="l" t="t" r="r" b="b"/>
                <a:pathLst>
                  <a:path w="2296" h="1334" extrusionOk="0">
                    <a:moveTo>
                      <a:pt x="208" y="0"/>
                    </a:moveTo>
                    <a:lnTo>
                      <a:pt x="1" y="566"/>
                    </a:lnTo>
                    <a:lnTo>
                      <a:pt x="2087" y="1333"/>
                    </a:lnTo>
                    <a:lnTo>
                      <a:pt x="2295" y="766"/>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341507" y="3206802"/>
                <a:ext cx="57375" cy="33125"/>
              </a:xfrm>
              <a:custGeom>
                <a:avLst/>
                <a:gdLst/>
                <a:ahLst/>
                <a:cxnLst/>
                <a:rect l="l" t="t" r="r" b="b"/>
                <a:pathLst>
                  <a:path w="2295" h="1325" extrusionOk="0">
                    <a:moveTo>
                      <a:pt x="205" y="0"/>
                    </a:moveTo>
                    <a:lnTo>
                      <a:pt x="0" y="567"/>
                    </a:lnTo>
                    <a:lnTo>
                      <a:pt x="2089" y="1324"/>
                    </a:lnTo>
                    <a:lnTo>
                      <a:pt x="2294" y="756"/>
                    </a:lnTo>
                    <a:lnTo>
                      <a:pt x="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3334425" y="3226350"/>
                <a:ext cx="57400" cy="33350"/>
              </a:xfrm>
              <a:custGeom>
                <a:avLst/>
                <a:gdLst/>
                <a:ahLst/>
                <a:cxnLst/>
                <a:rect l="l" t="t" r="r" b="b"/>
                <a:pathLst>
                  <a:path w="2296" h="1334" extrusionOk="0">
                    <a:moveTo>
                      <a:pt x="208" y="0"/>
                    </a:moveTo>
                    <a:lnTo>
                      <a:pt x="1" y="568"/>
                    </a:lnTo>
                    <a:lnTo>
                      <a:pt x="2087" y="1334"/>
                    </a:lnTo>
                    <a:lnTo>
                      <a:pt x="2295" y="767"/>
                    </a:lnTo>
                    <a:lnTo>
                      <a:pt x="2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3396900" y="3056300"/>
                <a:ext cx="57375" cy="33350"/>
              </a:xfrm>
              <a:custGeom>
                <a:avLst/>
                <a:gdLst/>
                <a:ahLst/>
                <a:cxnLst/>
                <a:rect l="l" t="t" r="r" b="b"/>
                <a:pathLst>
                  <a:path w="2295" h="1334" extrusionOk="0">
                    <a:moveTo>
                      <a:pt x="209" y="0"/>
                    </a:moveTo>
                    <a:lnTo>
                      <a:pt x="0" y="566"/>
                    </a:lnTo>
                    <a:lnTo>
                      <a:pt x="2087" y="1334"/>
                    </a:lnTo>
                    <a:lnTo>
                      <a:pt x="2295" y="766"/>
                    </a:lnTo>
                    <a:lnTo>
                      <a:pt x="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3384450" y="3090125"/>
                <a:ext cx="57400" cy="33375"/>
              </a:xfrm>
              <a:custGeom>
                <a:avLst/>
                <a:gdLst/>
                <a:ahLst/>
                <a:cxnLst/>
                <a:rect l="l" t="t" r="r" b="b"/>
                <a:pathLst>
                  <a:path w="2296" h="1335" extrusionOk="0">
                    <a:moveTo>
                      <a:pt x="209" y="1"/>
                    </a:moveTo>
                    <a:lnTo>
                      <a:pt x="0" y="568"/>
                    </a:lnTo>
                    <a:lnTo>
                      <a:pt x="2087" y="1334"/>
                    </a:lnTo>
                    <a:lnTo>
                      <a:pt x="2296" y="768"/>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3304266" y="3309108"/>
                <a:ext cx="57400" cy="33100"/>
              </a:xfrm>
              <a:custGeom>
                <a:avLst/>
                <a:gdLst/>
                <a:ahLst/>
                <a:cxnLst/>
                <a:rect l="l" t="t" r="r" b="b"/>
                <a:pathLst>
                  <a:path w="2296" h="1324" extrusionOk="0">
                    <a:moveTo>
                      <a:pt x="205" y="1"/>
                    </a:moveTo>
                    <a:lnTo>
                      <a:pt x="0" y="568"/>
                    </a:lnTo>
                    <a:lnTo>
                      <a:pt x="2090" y="1323"/>
                    </a:lnTo>
                    <a:lnTo>
                      <a:pt x="2295" y="756"/>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3296600" y="3329250"/>
                <a:ext cx="57400" cy="33375"/>
              </a:xfrm>
              <a:custGeom>
                <a:avLst/>
                <a:gdLst/>
                <a:ahLst/>
                <a:cxnLst/>
                <a:rect l="l" t="t" r="r" b="b"/>
                <a:pathLst>
                  <a:path w="2296" h="1335" extrusionOk="0">
                    <a:moveTo>
                      <a:pt x="209" y="1"/>
                    </a:moveTo>
                    <a:lnTo>
                      <a:pt x="1" y="567"/>
                    </a:lnTo>
                    <a:lnTo>
                      <a:pt x="2087" y="1334"/>
                    </a:lnTo>
                    <a:lnTo>
                      <a:pt x="2296" y="767"/>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3659625" y="3358900"/>
                <a:ext cx="545100" cy="445425"/>
              </a:xfrm>
              <a:custGeom>
                <a:avLst/>
                <a:gdLst/>
                <a:ahLst/>
                <a:cxnLst/>
                <a:rect l="l" t="t" r="r" b="b"/>
                <a:pathLst>
                  <a:path w="21804" h="17817" extrusionOk="0">
                    <a:moveTo>
                      <a:pt x="17313" y="0"/>
                    </a:moveTo>
                    <a:cubicBezTo>
                      <a:pt x="17201" y="0"/>
                      <a:pt x="17088" y="31"/>
                      <a:pt x="16987" y="96"/>
                    </a:cubicBezTo>
                    <a:lnTo>
                      <a:pt x="361" y="10800"/>
                    </a:lnTo>
                    <a:cubicBezTo>
                      <a:pt x="81" y="10980"/>
                      <a:pt x="0" y="11353"/>
                      <a:pt x="180" y="11634"/>
                    </a:cubicBezTo>
                    <a:lnTo>
                      <a:pt x="3982" y="17540"/>
                    </a:lnTo>
                    <a:cubicBezTo>
                      <a:pt x="4098" y="17719"/>
                      <a:pt x="4292" y="17817"/>
                      <a:pt x="4491" y="17817"/>
                    </a:cubicBezTo>
                    <a:cubicBezTo>
                      <a:pt x="4602" y="17817"/>
                      <a:pt x="4716" y="17786"/>
                      <a:pt x="4817" y="17721"/>
                    </a:cubicBezTo>
                    <a:lnTo>
                      <a:pt x="21444" y="7019"/>
                    </a:lnTo>
                    <a:cubicBezTo>
                      <a:pt x="21722" y="6837"/>
                      <a:pt x="21803" y="6464"/>
                      <a:pt x="21624" y="6183"/>
                    </a:cubicBezTo>
                    <a:lnTo>
                      <a:pt x="17822" y="277"/>
                    </a:lnTo>
                    <a:cubicBezTo>
                      <a:pt x="17706" y="98"/>
                      <a:pt x="17511" y="0"/>
                      <a:pt x="17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3691650" y="3383225"/>
                <a:ext cx="481000" cy="396775"/>
              </a:xfrm>
              <a:custGeom>
                <a:avLst/>
                <a:gdLst/>
                <a:ahLst/>
                <a:cxnLst/>
                <a:rect l="l" t="t" r="r" b="b"/>
                <a:pathLst>
                  <a:path w="19240" h="15871" fill="none" extrusionOk="0">
                    <a:moveTo>
                      <a:pt x="3514" y="15553"/>
                    </a:moveTo>
                    <a:lnTo>
                      <a:pt x="159" y="10341"/>
                    </a:lnTo>
                    <a:cubicBezTo>
                      <a:pt x="1" y="10093"/>
                      <a:pt x="72" y="9764"/>
                      <a:pt x="319" y="9604"/>
                    </a:cubicBezTo>
                    <a:lnTo>
                      <a:pt x="14991" y="159"/>
                    </a:lnTo>
                    <a:cubicBezTo>
                      <a:pt x="15238" y="1"/>
                      <a:pt x="15566" y="72"/>
                      <a:pt x="15727" y="319"/>
                    </a:cubicBezTo>
                    <a:lnTo>
                      <a:pt x="19082" y="5530"/>
                    </a:lnTo>
                    <a:cubicBezTo>
                      <a:pt x="19240" y="5778"/>
                      <a:pt x="19169" y="6107"/>
                      <a:pt x="18923" y="6268"/>
                    </a:cubicBezTo>
                    <a:lnTo>
                      <a:pt x="4251" y="15713"/>
                    </a:lnTo>
                    <a:cubicBezTo>
                      <a:pt x="4003" y="15870"/>
                      <a:pt x="3674" y="15799"/>
                      <a:pt x="3514" y="15553"/>
                    </a:cubicBezTo>
                    <a:close/>
                  </a:path>
                </a:pathLst>
              </a:custGeom>
              <a:noFill/>
              <a:ln w="9525" cap="flat" cmpd="sng">
                <a:solidFill>
                  <a:schemeClr val="accent4"/>
                </a:solidFill>
                <a:prstDash val="solid"/>
                <a:miter lim="10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3972250" y="3479675"/>
                <a:ext cx="25250" cy="23075"/>
              </a:xfrm>
              <a:custGeom>
                <a:avLst/>
                <a:gdLst/>
                <a:ahLst/>
                <a:cxnLst/>
                <a:rect l="l" t="t" r="r" b="b"/>
                <a:pathLst>
                  <a:path w="1010" h="923" extrusionOk="0">
                    <a:moveTo>
                      <a:pt x="504" y="1"/>
                    </a:moveTo>
                    <a:cubicBezTo>
                      <a:pt x="292" y="1"/>
                      <a:pt x="101" y="148"/>
                      <a:pt x="55" y="363"/>
                    </a:cubicBezTo>
                    <a:cubicBezTo>
                      <a:pt x="0" y="613"/>
                      <a:pt x="159" y="857"/>
                      <a:pt x="407" y="912"/>
                    </a:cubicBezTo>
                    <a:cubicBezTo>
                      <a:pt x="440" y="919"/>
                      <a:pt x="473" y="922"/>
                      <a:pt x="505" y="922"/>
                    </a:cubicBezTo>
                    <a:cubicBezTo>
                      <a:pt x="718" y="922"/>
                      <a:pt x="908" y="774"/>
                      <a:pt x="955" y="559"/>
                    </a:cubicBezTo>
                    <a:cubicBezTo>
                      <a:pt x="1009" y="310"/>
                      <a:pt x="851" y="66"/>
                      <a:pt x="603" y="11"/>
                    </a:cubicBezTo>
                    <a:cubicBezTo>
                      <a:pt x="570" y="4"/>
                      <a:pt x="537" y="1"/>
                      <a:pt x="5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3996150" y="3516800"/>
                <a:ext cx="25225" cy="23050"/>
              </a:xfrm>
              <a:custGeom>
                <a:avLst/>
                <a:gdLst/>
                <a:ahLst/>
                <a:cxnLst/>
                <a:rect l="l" t="t" r="r" b="b"/>
                <a:pathLst>
                  <a:path w="1009" h="922" extrusionOk="0">
                    <a:moveTo>
                      <a:pt x="505" y="0"/>
                    </a:moveTo>
                    <a:cubicBezTo>
                      <a:pt x="293" y="0"/>
                      <a:pt x="102" y="148"/>
                      <a:pt x="54" y="364"/>
                    </a:cubicBezTo>
                    <a:cubicBezTo>
                      <a:pt x="0" y="612"/>
                      <a:pt x="159" y="858"/>
                      <a:pt x="407" y="911"/>
                    </a:cubicBezTo>
                    <a:cubicBezTo>
                      <a:pt x="440" y="918"/>
                      <a:pt x="473" y="922"/>
                      <a:pt x="505" y="922"/>
                    </a:cubicBezTo>
                    <a:cubicBezTo>
                      <a:pt x="717" y="922"/>
                      <a:pt x="908" y="775"/>
                      <a:pt x="955" y="559"/>
                    </a:cubicBezTo>
                    <a:cubicBezTo>
                      <a:pt x="1009" y="310"/>
                      <a:pt x="850" y="65"/>
                      <a:pt x="602" y="11"/>
                    </a:cubicBezTo>
                    <a:cubicBezTo>
                      <a:pt x="570" y="4"/>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3944475" y="3497575"/>
                <a:ext cx="25225" cy="23050"/>
              </a:xfrm>
              <a:custGeom>
                <a:avLst/>
                <a:gdLst/>
                <a:ahLst/>
                <a:cxnLst/>
                <a:rect l="l" t="t" r="r" b="b"/>
                <a:pathLst>
                  <a:path w="1009" h="922" extrusionOk="0">
                    <a:moveTo>
                      <a:pt x="505" y="0"/>
                    </a:moveTo>
                    <a:cubicBezTo>
                      <a:pt x="293" y="0"/>
                      <a:pt x="101" y="147"/>
                      <a:pt x="55" y="364"/>
                    </a:cubicBezTo>
                    <a:cubicBezTo>
                      <a:pt x="0" y="612"/>
                      <a:pt x="158" y="857"/>
                      <a:pt x="407" y="911"/>
                    </a:cubicBezTo>
                    <a:cubicBezTo>
                      <a:pt x="440" y="918"/>
                      <a:pt x="473" y="921"/>
                      <a:pt x="506" y="921"/>
                    </a:cubicBezTo>
                    <a:cubicBezTo>
                      <a:pt x="718" y="921"/>
                      <a:pt x="908" y="774"/>
                      <a:pt x="955" y="558"/>
                    </a:cubicBezTo>
                    <a:cubicBezTo>
                      <a:pt x="1008" y="309"/>
                      <a:pt x="851" y="65"/>
                      <a:pt x="602" y="10"/>
                    </a:cubicBezTo>
                    <a:cubicBezTo>
                      <a:pt x="569" y="3"/>
                      <a:pt x="537"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3968375" y="3534675"/>
                <a:ext cx="25225" cy="23075"/>
              </a:xfrm>
              <a:custGeom>
                <a:avLst/>
                <a:gdLst/>
                <a:ahLst/>
                <a:cxnLst/>
                <a:rect l="l" t="t" r="r" b="b"/>
                <a:pathLst>
                  <a:path w="1009" h="923" extrusionOk="0">
                    <a:moveTo>
                      <a:pt x="505" y="1"/>
                    </a:moveTo>
                    <a:cubicBezTo>
                      <a:pt x="293" y="1"/>
                      <a:pt x="102" y="148"/>
                      <a:pt x="54" y="364"/>
                    </a:cubicBezTo>
                    <a:cubicBezTo>
                      <a:pt x="0" y="612"/>
                      <a:pt x="159" y="858"/>
                      <a:pt x="407" y="912"/>
                    </a:cubicBezTo>
                    <a:cubicBezTo>
                      <a:pt x="439" y="919"/>
                      <a:pt x="472" y="923"/>
                      <a:pt x="504" y="923"/>
                    </a:cubicBezTo>
                    <a:cubicBezTo>
                      <a:pt x="717" y="923"/>
                      <a:pt x="908" y="775"/>
                      <a:pt x="955" y="559"/>
                    </a:cubicBezTo>
                    <a:cubicBezTo>
                      <a:pt x="1009" y="311"/>
                      <a:pt x="850" y="65"/>
                      <a:pt x="602" y="11"/>
                    </a:cubicBezTo>
                    <a:cubicBezTo>
                      <a:pt x="570" y="4"/>
                      <a:pt x="537" y="1"/>
                      <a:pt x="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3916700" y="3515450"/>
                <a:ext cx="25250" cy="23050"/>
              </a:xfrm>
              <a:custGeom>
                <a:avLst/>
                <a:gdLst/>
                <a:ahLst/>
                <a:cxnLst/>
                <a:rect l="l" t="t" r="r" b="b"/>
                <a:pathLst>
                  <a:path w="1010" h="922" extrusionOk="0">
                    <a:moveTo>
                      <a:pt x="505" y="0"/>
                    </a:moveTo>
                    <a:cubicBezTo>
                      <a:pt x="293" y="0"/>
                      <a:pt x="101" y="147"/>
                      <a:pt x="55" y="364"/>
                    </a:cubicBezTo>
                    <a:cubicBezTo>
                      <a:pt x="0" y="612"/>
                      <a:pt x="158" y="858"/>
                      <a:pt x="407" y="911"/>
                    </a:cubicBezTo>
                    <a:cubicBezTo>
                      <a:pt x="440" y="918"/>
                      <a:pt x="473" y="922"/>
                      <a:pt x="506" y="922"/>
                    </a:cubicBezTo>
                    <a:cubicBezTo>
                      <a:pt x="718" y="922"/>
                      <a:pt x="908" y="774"/>
                      <a:pt x="955" y="559"/>
                    </a:cubicBezTo>
                    <a:cubicBezTo>
                      <a:pt x="1009" y="310"/>
                      <a:pt x="851" y="65"/>
                      <a:pt x="603" y="11"/>
                    </a:cubicBezTo>
                    <a:cubicBezTo>
                      <a:pt x="570" y="4"/>
                      <a:pt x="538" y="0"/>
                      <a:pt x="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3940275" y="3552350"/>
                <a:ext cx="25775" cy="23075"/>
              </a:xfrm>
              <a:custGeom>
                <a:avLst/>
                <a:gdLst/>
                <a:ahLst/>
                <a:cxnLst/>
                <a:rect l="l" t="t" r="r" b="b"/>
                <a:pathLst>
                  <a:path w="1031" h="923" extrusionOk="0">
                    <a:moveTo>
                      <a:pt x="515" y="0"/>
                    </a:moveTo>
                    <a:cubicBezTo>
                      <a:pt x="409" y="0"/>
                      <a:pt x="302" y="37"/>
                      <a:pt x="215" y="112"/>
                    </a:cubicBezTo>
                    <a:cubicBezTo>
                      <a:pt x="23" y="278"/>
                      <a:pt x="0" y="568"/>
                      <a:pt x="166" y="762"/>
                    </a:cubicBezTo>
                    <a:cubicBezTo>
                      <a:pt x="257" y="868"/>
                      <a:pt x="386" y="922"/>
                      <a:pt x="516" y="922"/>
                    </a:cubicBezTo>
                    <a:cubicBezTo>
                      <a:pt x="622" y="922"/>
                      <a:pt x="729" y="886"/>
                      <a:pt x="816" y="811"/>
                    </a:cubicBezTo>
                    <a:cubicBezTo>
                      <a:pt x="1008" y="645"/>
                      <a:pt x="1030" y="354"/>
                      <a:pt x="864" y="161"/>
                    </a:cubicBezTo>
                    <a:cubicBezTo>
                      <a:pt x="774" y="55"/>
                      <a:pt x="645" y="0"/>
                      <a:pt x="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3888450" y="3532850"/>
                <a:ext cx="26325" cy="23075"/>
              </a:xfrm>
              <a:custGeom>
                <a:avLst/>
                <a:gdLst/>
                <a:ahLst/>
                <a:cxnLst/>
                <a:rect l="l" t="t" r="r" b="b"/>
                <a:pathLst>
                  <a:path w="1053" h="923" extrusionOk="0">
                    <a:moveTo>
                      <a:pt x="527" y="1"/>
                    </a:moveTo>
                    <a:cubicBezTo>
                      <a:pt x="452" y="1"/>
                      <a:pt x="376" y="19"/>
                      <a:pt x="306" y="57"/>
                    </a:cubicBezTo>
                    <a:cubicBezTo>
                      <a:pt x="82" y="180"/>
                      <a:pt x="0" y="460"/>
                      <a:pt x="123" y="682"/>
                    </a:cubicBezTo>
                    <a:cubicBezTo>
                      <a:pt x="206" y="835"/>
                      <a:pt x="364" y="922"/>
                      <a:pt x="527" y="922"/>
                    </a:cubicBezTo>
                    <a:cubicBezTo>
                      <a:pt x="602" y="922"/>
                      <a:pt x="677" y="904"/>
                      <a:pt x="747" y="866"/>
                    </a:cubicBezTo>
                    <a:cubicBezTo>
                      <a:pt x="971" y="744"/>
                      <a:pt x="1053" y="464"/>
                      <a:pt x="930" y="240"/>
                    </a:cubicBezTo>
                    <a:cubicBezTo>
                      <a:pt x="847" y="87"/>
                      <a:pt x="690"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3912275" y="3570250"/>
                <a:ext cx="26250" cy="23050"/>
              </a:xfrm>
              <a:custGeom>
                <a:avLst/>
                <a:gdLst/>
                <a:ahLst/>
                <a:cxnLst/>
                <a:rect l="l" t="t" r="r" b="b"/>
                <a:pathLst>
                  <a:path w="1050" h="922" extrusionOk="0">
                    <a:moveTo>
                      <a:pt x="524" y="0"/>
                    </a:moveTo>
                    <a:cubicBezTo>
                      <a:pt x="436" y="0"/>
                      <a:pt x="346" y="26"/>
                      <a:pt x="267" y="79"/>
                    </a:cubicBezTo>
                    <a:cubicBezTo>
                      <a:pt x="56" y="221"/>
                      <a:pt x="1" y="508"/>
                      <a:pt x="142" y="718"/>
                    </a:cubicBezTo>
                    <a:cubicBezTo>
                      <a:pt x="232" y="850"/>
                      <a:pt x="377" y="922"/>
                      <a:pt x="525" y="922"/>
                    </a:cubicBezTo>
                    <a:cubicBezTo>
                      <a:pt x="614" y="922"/>
                      <a:pt x="703" y="896"/>
                      <a:pt x="782" y="843"/>
                    </a:cubicBezTo>
                    <a:cubicBezTo>
                      <a:pt x="993" y="701"/>
                      <a:pt x="1049" y="415"/>
                      <a:pt x="906" y="203"/>
                    </a:cubicBezTo>
                    <a:cubicBezTo>
                      <a:pt x="818" y="71"/>
                      <a:pt x="673" y="0"/>
                      <a:pt x="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3860700" y="3551300"/>
                <a:ext cx="26025" cy="23050"/>
              </a:xfrm>
              <a:custGeom>
                <a:avLst/>
                <a:gdLst/>
                <a:ahLst/>
                <a:cxnLst/>
                <a:rect l="l" t="t" r="r" b="b"/>
                <a:pathLst>
                  <a:path w="1041" h="922" extrusionOk="0">
                    <a:moveTo>
                      <a:pt x="520" y="1"/>
                    </a:moveTo>
                    <a:cubicBezTo>
                      <a:pt x="384" y="1"/>
                      <a:pt x="249" y="61"/>
                      <a:pt x="158" y="177"/>
                    </a:cubicBezTo>
                    <a:cubicBezTo>
                      <a:pt x="0" y="377"/>
                      <a:pt x="35" y="667"/>
                      <a:pt x="237" y="824"/>
                    </a:cubicBezTo>
                    <a:cubicBezTo>
                      <a:pt x="321" y="890"/>
                      <a:pt x="421" y="922"/>
                      <a:pt x="520" y="922"/>
                    </a:cubicBezTo>
                    <a:cubicBezTo>
                      <a:pt x="657" y="922"/>
                      <a:pt x="792" y="861"/>
                      <a:pt x="883" y="745"/>
                    </a:cubicBezTo>
                    <a:cubicBezTo>
                      <a:pt x="1040" y="544"/>
                      <a:pt x="1005" y="255"/>
                      <a:pt x="804" y="98"/>
                    </a:cubicBezTo>
                    <a:cubicBezTo>
                      <a:pt x="720" y="32"/>
                      <a:pt x="620" y="1"/>
                      <a:pt x="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3884600" y="3588075"/>
                <a:ext cx="26100" cy="23075"/>
              </a:xfrm>
              <a:custGeom>
                <a:avLst/>
                <a:gdLst/>
                <a:ahLst/>
                <a:cxnLst/>
                <a:rect l="l" t="t" r="r" b="b"/>
                <a:pathLst>
                  <a:path w="1044" h="923" extrusionOk="0">
                    <a:moveTo>
                      <a:pt x="522" y="1"/>
                    </a:moveTo>
                    <a:cubicBezTo>
                      <a:pt x="465" y="1"/>
                      <a:pt x="408" y="11"/>
                      <a:pt x="352" y="33"/>
                    </a:cubicBezTo>
                    <a:cubicBezTo>
                      <a:pt x="116" y="128"/>
                      <a:pt x="0" y="395"/>
                      <a:pt x="94" y="631"/>
                    </a:cubicBezTo>
                    <a:cubicBezTo>
                      <a:pt x="166" y="812"/>
                      <a:pt x="339" y="922"/>
                      <a:pt x="522" y="922"/>
                    </a:cubicBezTo>
                    <a:cubicBezTo>
                      <a:pt x="578" y="922"/>
                      <a:pt x="636" y="912"/>
                      <a:pt x="692" y="890"/>
                    </a:cubicBezTo>
                    <a:cubicBezTo>
                      <a:pt x="929" y="796"/>
                      <a:pt x="1044" y="528"/>
                      <a:pt x="950" y="292"/>
                    </a:cubicBezTo>
                    <a:cubicBezTo>
                      <a:pt x="879" y="111"/>
                      <a:pt x="705"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3832800" y="3569025"/>
                <a:ext cx="26300" cy="23050"/>
              </a:xfrm>
              <a:custGeom>
                <a:avLst/>
                <a:gdLst/>
                <a:ahLst/>
                <a:cxnLst/>
                <a:rect l="l" t="t" r="r" b="b"/>
                <a:pathLst>
                  <a:path w="1052" h="922" extrusionOk="0">
                    <a:moveTo>
                      <a:pt x="526" y="0"/>
                    </a:moveTo>
                    <a:cubicBezTo>
                      <a:pt x="358" y="0"/>
                      <a:pt x="196" y="92"/>
                      <a:pt x="115" y="252"/>
                    </a:cubicBezTo>
                    <a:cubicBezTo>
                      <a:pt x="0" y="480"/>
                      <a:pt x="90" y="757"/>
                      <a:pt x="317" y="872"/>
                    </a:cubicBezTo>
                    <a:cubicBezTo>
                      <a:pt x="384" y="906"/>
                      <a:pt x="455" y="922"/>
                      <a:pt x="525" y="922"/>
                    </a:cubicBezTo>
                    <a:cubicBezTo>
                      <a:pt x="693" y="922"/>
                      <a:pt x="855" y="829"/>
                      <a:pt x="937" y="670"/>
                    </a:cubicBezTo>
                    <a:cubicBezTo>
                      <a:pt x="1051" y="442"/>
                      <a:pt x="961" y="165"/>
                      <a:pt x="734" y="50"/>
                    </a:cubicBezTo>
                    <a:cubicBezTo>
                      <a:pt x="667" y="16"/>
                      <a:pt x="596"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3857400" y="3606125"/>
                <a:ext cx="24900" cy="23050"/>
              </a:xfrm>
              <a:custGeom>
                <a:avLst/>
                <a:gdLst/>
                <a:ahLst/>
                <a:cxnLst/>
                <a:rect l="l" t="t" r="r" b="b"/>
                <a:pathLst>
                  <a:path w="996" h="922" extrusionOk="0">
                    <a:moveTo>
                      <a:pt x="498" y="0"/>
                    </a:moveTo>
                    <a:cubicBezTo>
                      <a:pt x="277" y="0"/>
                      <a:pt x="83" y="158"/>
                      <a:pt x="44" y="382"/>
                    </a:cubicBezTo>
                    <a:cubicBezTo>
                      <a:pt x="0" y="633"/>
                      <a:pt x="169" y="871"/>
                      <a:pt x="419" y="915"/>
                    </a:cubicBezTo>
                    <a:cubicBezTo>
                      <a:pt x="445" y="919"/>
                      <a:pt x="472" y="922"/>
                      <a:pt x="498" y="922"/>
                    </a:cubicBezTo>
                    <a:cubicBezTo>
                      <a:pt x="718" y="922"/>
                      <a:pt x="913" y="764"/>
                      <a:pt x="952" y="540"/>
                    </a:cubicBezTo>
                    <a:cubicBezTo>
                      <a:pt x="995" y="289"/>
                      <a:pt x="827" y="51"/>
                      <a:pt x="577" y="7"/>
                    </a:cubicBezTo>
                    <a:cubicBezTo>
                      <a:pt x="550" y="2"/>
                      <a:pt x="524" y="0"/>
                      <a:pt x="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3806025" y="3586925"/>
                <a:ext cx="24375" cy="23050"/>
              </a:xfrm>
              <a:custGeom>
                <a:avLst/>
                <a:gdLst/>
                <a:ahLst/>
                <a:cxnLst/>
                <a:rect l="l" t="t" r="r" b="b"/>
                <a:pathLst>
                  <a:path w="975" h="922" extrusionOk="0">
                    <a:moveTo>
                      <a:pt x="487" y="1"/>
                    </a:moveTo>
                    <a:cubicBezTo>
                      <a:pt x="257" y="1"/>
                      <a:pt x="57" y="173"/>
                      <a:pt x="29" y="408"/>
                    </a:cubicBezTo>
                    <a:cubicBezTo>
                      <a:pt x="0" y="661"/>
                      <a:pt x="181" y="890"/>
                      <a:pt x="435" y="919"/>
                    </a:cubicBezTo>
                    <a:cubicBezTo>
                      <a:pt x="453" y="921"/>
                      <a:pt x="471" y="922"/>
                      <a:pt x="489" y="922"/>
                    </a:cubicBezTo>
                    <a:cubicBezTo>
                      <a:pt x="719" y="922"/>
                      <a:pt x="918" y="749"/>
                      <a:pt x="944" y="514"/>
                    </a:cubicBezTo>
                    <a:cubicBezTo>
                      <a:pt x="974" y="262"/>
                      <a:pt x="793" y="33"/>
                      <a:pt x="540" y="4"/>
                    </a:cubicBezTo>
                    <a:cubicBezTo>
                      <a:pt x="522" y="2"/>
                      <a:pt x="505" y="1"/>
                      <a:pt x="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3828850" y="3624050"/>
                <a:ext cx="26300" cy="23050"/>
              </a:xfrm>
              <a:custGeom>
                <a:avLst/>
                <a:gdLst/>
                <a:ahLst/>
                <a:cxnLst/>
                <a:rect l="l" t="t" r="r" b="b"/>
                <a:pathLst>
                  <a:path w="1052" h="922" extrusionOk="0">
                    <a:moveTo>
                      <a:pt x="526" y="0"/>
                    </a:moveTo>
                    <a:cubicBezTo>
                      <a:pt x="456" y="0"/>
                      <a:pt x="384" y="16"/>
                      <a:pt x="318" y="50"/>
                    </a:cubicBezTo>
                    <a:cubicBezTo>
                      <a:pt x="91" y="165"/>
                      <a:pt x="1" y="443"/>
                      <a:pt x="115" y="669"/>
                    </a:cubicBezTo>
                    <a:cubicBezTo>
                      <a:pt x="197" y="829"/>
                      <a:pt x="359" y="921"/>
                      <a:pt x="527" y="921"/>
                    </a:cubicBezTo>
                    <a:cubicBezTo>
                      <a:pt x="597" y="921"/>
                      <a:pt x="668" y="905"/>
                      <a:pt x="735" y="871"/>
                    </a:cubicBezTo>
                    <a:cubicBezTo>
                      <a:pt x="962" y="757"/>
                      <a:pt x="1052" y="479"/>
                      <a:pt x="937" y="252"/>
                    </a:cubicBezTo>
                    <a:cubicBezTo>
                      <a:pt x="856" y="92"/>
                      <a:pt x="694" y="0"/>
                      <a:pt x="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039573" y="3464007"/>
                <a:ext cx="96664" cy="93739"/>
              </a:xfrm>
              <a:custGeom>
                <a:avLst/>
                <a:gdLst/>
                <a:ahLst/>
                <a:cxnLst/>
                <a:rect l="l" t="t" r="r" b="b"/>
                <a:pathLst>
                  <a:path w="4608" h="4468" extrusionOk="0">
                    <a:moveTo>
                      <a:pt x="2432" y="0"/>
                    </a:moveTo>
                    <a:cubicBezTo>
                      <a:pt x="1549" y="0"/>
                      <a:pt x="740" y="524"/>
                      <a:pt x="383" y="1347"/>
                    </a:cubicBezTo>
                    <a:cubicBezTo>
                      <a:pt x="0" y="2230"/>
                      <a:pt x="227" y="3260"/>
                      <a:pt x="945" y="3901"/>
                    </a:cubicBezTo>
                    <a:cubicBezTo>
                      <a:pt x="1365" y="4275"/>
                      <a:pt x="1897" y="4467"/>
                      <a:pt x="2433" y="4467"/>
                    </a:cubicBezTo>
                    <a:cubicBezTo>
                      <a:pt x="2816" y="4467"/>
                      <a:pt x="3200" y="4370"/>
                      <a:pt x="3547" y="4170"/>
                    </a:cubicBezTo>
                    <a:lnTo>
                      <a:pt x="3547" y="4170"/>
                    </a:lnTo>
                    <a:cubicBezTo>
                      <a:pt x="3544" y="4170"/>
                      <a:pt x="3541" y="4170"/>
                      <a:pt x="3538" y="4170"/>
                    </a:cubicBezTo>
                    <a:cubicBezTo>
                      <a:pt x="3048" y="4170"/>
                      <a:pt x="2593" y="3925"/>
                      <a:pt x="2322" y="3516"/>
                    </a:cubicBezTo>
                    <a:cubicBezTo>
                      <a:pt x="2051" y="3106"/>
                      <a:pt x="2005" y="2585"/>
                      <a:pt x="2201" y="2134"/>
                    </a:cubicBezTo>
                    <a:cubicBezTo>
                      <a:pt x="2397" y="1682"/>
                      <a:pt x="2807" y="1359"/>
                      <a:pt x="3293" y="1276"/>
                    </a:cubicBezTo>
                    <a:cubicBezTo>
                      <a:pt x="3375" y="1262"/>
                      <a:pt x="3457" y="1256"/>
                      <a:pt x="3538" y="1256"/>
                    </a:cubicBezTo>
                    <a:cubicBezTo>
                      <a:pt x="3940" y="1256"/>
                      <a:pt x="4329" y="1422"/>
                      <a:pt x="4607" y="1723"/>
                    </a:cubicBezTo>
                    <a:cubicBezTo>
                      <a:pt x="4387" y="786"/>
                      <a:pt x="3590" y="95"/>
                      <a:pt x="2631" y="9"/>
                    </a:cubicBezTo>
                    <a:cubicBezTo>
                      <a:pt x="2564" y="3"/>
                      <a:pt x="2498" y="0"/>
                      <a:pt x="2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3818169" y="3681141"/>
                <a:ext cx="29025" cy="29025"/>
              </a:xfrm>
              <a:custGeom>
                <a:avLst/>
                <a:gdLst/>
                <a:ahLst/>
                <a:cxnLst/>
                <a:rect l="l" t="t" r="r" b="b"/>
                <a:pathLst>
                  <a:path w="1161" h="1161" extrusionOk="0">
                    <a:moveTo>
                      <a:pt x="207" y="0"/>
                    </a:moveTo>
                    <a:lnTo>
                      <a:pt x="243" y="508"/>
                    </a:lnTo>
                    <a:lnTo>
                      <a:pt x="0" y="954"/>
                    </a:lnTo>
                    <a:lnTo>
                      <a:pt x="507" y="918"/>
                    </a:lnTo>
                    <a:lnTo>
                      <a:pt x="954" y="1160"/>
                    </a:lnTo>
                    <a:lnTo>
                      <a:pt x="917" y="654"/>
                    </a:lnTo>
                    <a:lnTo>
                      <a:pt x="1160" y="207"/>
                    </a:lnTo>
                    <a:lnTo>
                      <a:pt x="654" y="243"/>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3740794" y="3659266"/>
                <a:ext cx="29025" cy="29025"/>
              </a:xfrm>
              <a:custGeom>
                <a:avLst/>
                <a:gdLst/>
                <a:ahLst/>
                <a:cxnLst/>
                <a:rect l="l" t="t" r="r" b="b"/>
                <a:pathLst>
                  <a:path w="1161" h="1161" extrusionOk="0">
                    <a:moveTo>
                      <a:pt x="207" y="1"/>
                    </a:moveTo>
                    <a:lnTo>
                      <a:pt x="243" y="507"/>
                    </a:lnTo>
                    <a:lnTo>
                      <a:pt x="0" y="954"/>
                    </a:lnTo>
                    <a:lnTo>
                      <a:pt x="507" y="918"/>
                    </a:lnTo>
                    <a:lnTo>
                      <a:pt x="954" y="1161"/>
                    </a:lnTo>
                    <a:lnTo>
                      <a:pt x="918" y="654"/>
                    </a:lnTo>
                    <a:lnTo>
                      <a:pt x="1160" y="207"/>
                    </a:lnTo>
                    <a:lnTo>
                      <a:pt x="654" y="24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3726411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48"/>
          <p:cNvSpPr txBox="1">
            <a:spLocks noGrp="1"/>
          </p:cNvSpPr>
          <p:nvPr>
            <p:ph type="subTitle" idx="1"/>
          </p:nvPr>
        </p:nvSpPr>
        <p:spPr>
          <a:xfrm>
            <a:off x="685739" y="541630"/>
            <a:ext cx="3948144" cy="26873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2400">
                <a:latin typeface="Times New Roman" panose="02020603050405020304" pitchFamily="18" charset="0"/>
                <a:cs typeface="Times New Roman" panose="02020603050405020304" pitchFamily="18" charset="0"/>
              </a:rPr>
              <a:t>Các tool sử dụng:</a:t>
            </a: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1600">
                <a:latin typeface="Times New Roman" panose="02020603050405020304" pitchFamily="18" charset="0"/>
                <a:cs typeface="Times New Roman" panose="02020603050405020304" pitchFamily="18" charset="0"/>
              </a:rPr>
              <a:t>	Adobe Dreamweaver CS6</a:t>
            </a: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1600">
                <a:latin typeface="Times New Roman" panose="02020603050405020304" pitchFamily="18" charset="0"/>
                <a:cs typeface="Times New Roman" panose="02020603050405020304" pitchFamily="18" charset="0"/>
              </a:rPr>
              <a:t>	Visual Studio Code</a:t>
            </a:r>
            <a:endParaRPr sz="1600">
              <a:latin typeface="Times New Roman" panose="02020603050405020304" pitchFamily="18" charset="0"/>
              <a:cs typeface="Times New Roman" panose="02020603050405020304" pitchFamily="18" charset="0"/>
            </a:endParaRPr>
          </a:p>
        </p:txBody>
      </p:sp>
      <p:sp>
        <p:nvSpPr>
          <p:cNvPr id="1217" name="Google Shape;1217;p48"/>
          <p:cNvSpPr/>
          <p:nvPr/>
        </p:nvSpPr>
        <p:spPr>
          <a:xfrm>
            <a:off x="7432832" y="478319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00" y="1131002"/>
            <a:ext cx="555783" cy="6792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00" y="2237086"/>
            <a:ext cx="591502" cy="565096"/>
          </a:xfrm>
          <a:prstGeom prst="rect">
            <a:avLst/>
          </a:prstGeom>
        </p:spPr>
      </p:pic>
      <p:sp>
        <p:nvSpPr>
          <p:cNvPr id="10" name="Google Shape;1215;p48"/>
          <p:cNvSpPr txBox="1">
            <a:spLocks noGrp="1"/>
          </p:cNvSpPr>
          <p:nvPr>
            <p:ph type="subTitle" idx="1"/>
          </p:nvPr>
        </p:nvSpPr>
        <p:spPr>
          <a:xfrm>
            <a:off x="4631472" y="541630"/>
            <a:ext cx="3776722" cy="24730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2400">
                <a:latin typeface="Times New Roman" panose="02020603050405020304" pitchFamily="18" charset="0"/>
                <a:cs typeface="Times New Roman" panose="02020603050405020304" pitchFamily="18" charset="0"/>
              </a:rPr>
              <a:t>Kỹ thuật mới:</a:t>
            </a: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1600">
                <a:latin typeface="Times New Roman" panose="02020603050405020304" pitchFamily="18" charset="0"/>
                <a:cs typeface="Times New Roman" panose="02020603050405020304" pitchFamily="18" charset="0"/>
              </a:rPr>
              <a:t>Xuất report excel</a:t>
            </a: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1600">
                <a:latin typeface="Times New Roman" panose="02020603050405020304" pitchFamily="18" charset="0"/>
                <a:cs typeface="Times New Roman" panose="02020603050405020304" pitchFamily="18" charset="0"/>
              </a:rPr>
              <a:t>Tích hợp chatbox zalo vào website</a:t>
            </a:r>
          </a:p>
          <a:p>
            <a:pPr marL="0" lvl="0" indent="0" algn="l" rtl="0">
              <a:spcBef>
                <a:spcPts val="0"/>
              </a:spcBef>
              <a:spcAft>
                <a:spcPts val="0"/>
              </a:spcAft>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1600">
                <a:latin typeface="Times New Roman" panose="02020603050405020304" pitchFamily="18" charset="0"/>
                <a:cs typeface="Times New Roman" panose="02020603050405020304" pitchFamily="18" charset="0"/>
              </a:rPr>
              <a:t>Gửi mail dùng PHPmailer</a:t>
            </a:r>
            <a:endParaRPr sz="1600">
              <a:latin typeface="Times New Roman" panose="02020603050405020304" pitchFamily="18" charset="0"/>
              <a:cs typeface="Times New Roman" panose="02020603050405020304" pitchFamily="18" charset="0"/>
            </a:endParaRPr>
          </a:p>
        </p:txBody>
      </p:sp>
      <p:grpSp>
        <p:nvGrpSpPr>
          <p:cNvPr id="11" name="Google Shape;2257;p64"/>
          <p:cNvGrpSpPr/>
          <p:nvPr/>
        </p:nvGrpSpPr>
        <p:grpSpPr>
          <a:xfrm rot="-679170">
            <a:off x="3498560" y="2892277"/>
            <a:ext cx="2873055" cy="1852614"/>
            <a:chOff x="1558925" y="1772150"/>
            <a:chExt cx="2717700" cy="1752600"/>
          </a:xfrm>
        </p:grpSpPr>
        <p:sp>
          <p:nvSpPr>
            <p:cNvPr id="12" name="Google Shape;2258;p64"/>
            <p:cNvSpPr/>
            <p:nvPr/>
          </p:nvSpPr>
          <p:spPr>
            <a:xfrm>
              <a:off x="1558925" y="1772150"/>
              <a:ext cx="2717700" cy="1752600"/>
            </a:xfrm>
            <a:prstGeom prst="roundRect">
              <a:avLst>
                <a:gd name="adj" fmla="val 16667"/>
              </a:avLst>
            </a:prstGeom>
            <a:solidFill>
              <a:schemeClr val="lt2"/>
            </a:solidFill>
            <a:ln w="114300" cap="flat" cmpd="sng">
              <a:solidFill>
                <a:schemeClr val="accent5"/>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59;p64"/>
            <p:cNvSpPr/>
            <p:nvPr/>
          </p:nvSpPr>
          <p:spPr>
            <a:xfrm>
              <a:off x="4016375" y="2582438"/>
              <a:ext cx="85800" cy="13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60;p64"/>
            <p:cNvSpPr/>
            <p:nvPr/>
          </p:nvSpPr>
          <p:spPr>
            <a:xfrm>
              <a:off x="1717675" y="2605538"/>
              <a:ext cx="85800" cy="85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Google Shape;2261;p64"/>
          <p:cNvPicPr preferRelativeResize="0"/>
          <p:nvPr/>
        </p:nvPicPr>
        <p:blipFill rotWithShape="1">
          <a:blip r:embed="rId5">
            <a:alphaModFix/>
          </a:blip>
          <a:srcRect l="7786" t="2643" r="12347" b="2954"/>
          <a:stretch/>
        </p:blipFill>
        <p:spPr>
          <a:xfrm rot="-679069">
            <a:off x="3846333" y="3109082"/>
            <a:ext cx="2168610" cy="1441769"/>
          </a:xfrm>
          <a:prstGeom prst="rect">
            <a:avLst/>
          </a:prstGeom>
          <a:noFill/>
          <a:ln w="28575" cap="flat" cmpd="sng">
            <a:solidFill>
              <a:schemeClr val="accent5"/>
            </a:solidFill>
            <a:prstDash val="solid"/>
            <a:round/>
            <a:headEnd type="none" w="sm" len="sm"/>
            <a:tailEnd type="none" w="sm" len="sm"/>
          </a:ln>
        </p:spPr>
      </p:pic>
      <p:sp>
        <p:nvSpPr>
          <p:cNvPr id="16" name="Google Shape;2276;p64"/>
          <p:cNvSpPr/>
          <p:nvPr/>
        </p:nvSpPr>
        <p:spPr>
          <a:xfrm>
            <a:off x="5720590" y="4770137"/>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7;p64"/>
          <p:cNvSpPr/>
          <p:nvPr/>
        </p:nvSpPr>
        <p:spPr>
          <a:xfrm>
            <a:off x="3983115" y="2602962"/>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570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grpSp>
        <p:nvGrpSpPr>
          <p:cNvPr id="1734" name="Google Shape;1734;p54"/>
          <p:cNvGrpSpPr/>
          <p:nvPr/>
        </p:nvGrpSpPr>
        <p:grpSpPr>
          <a:xfrm rot="-887918">
            <a:off x="6394923" y="2143915"/>
            <a:ext cx="523927" cy="668828"/>
            <a:chOff x="1836500" y="3644325"/>
            <a:chExt cx="293600" cy="374800"/>
          </a:xfrm>
        </p:grpSpPr>
        <p:sp>
          <p:nvSpPr>
            <p:cNvPr id="1735" name="Google Shape;1735;p54"/>
            <p:cNvSpPr/>
            <p:nvPr/>
          </p:nvSpPr>
          <p:spPr>
            <a:xfrm>
              <a:off x="1836500" y="3644325"/>
              <a:ext cx="293600" cy="374800"/>
            </a:xfrm>
            <a:custGeom>
              <a:avLst/>
              <a:gdLst/>
              <a:ahLst/>
              <a:cxnLst/>
              <a:rect l="l" t="t" r="r" b="b"/>
              <a:pathLst>
                <a:path w="11744" h="14992" extrusionOk="0">
                  <a:moveTo>
                    <a:pt x="3032" y="0"/>
                  </a:moveTo>
                  <a:cubicBezTo>
                    <a:pt x="2674" y="0"/>
                    <a:pt x="2311" y="72"/>
                    <a:pt x="1962" y="225"/>
                  </a:cubicBezTo>
                  <a:cubicBezTo>
                    <a:pt x="614" y="817"/>
                    <a:pt x="0" y="2389"/>
                    <a:pt x="592" y="3737"/>
                  </a:cubicBezTo>
                  <a:cubicBezTo>
                    <a:pt x="785" y="4179"/>
                    <a:pt x="1095" y="4560"/>
                    <a:pt x="1489" y="4840"/>
                  </a:cubicBezTo>
                  <a:cubicBezTo>
                    <a:pt x="851" y="6100"/>
                    <a:pt x="1010" y="7617"/>
                    <a:pt x="1894" y="8718"/>
                  </a:cubicBezTo>
                  <a:cubicBezTo>
                    <a:pt x="1505" y="9841"/>
                    <a:pt x="1554" y="11072"/>
                    <a:pt x="2033" y="12160"/>
                  </a:cubicBezTo>
                  <a:cubicBezTo>
                    <a:pt x="2811" y="13934"/>
                    <a:pt x="4546" y="14991"/>
                    <a:pt x="6366" y="14991"/>
                  </a:cubicBezTo>
                  <a:cubicBezTo>
                    <a:pt x="7000" y="14991"/>
                    <a:pt x="7645" y="14863"/>
                    <a:pt x="8263" y="14592"/>
                  </a:cubicBezTo>
                  <a:cubicBezTo>
                    <a:pt x="10655" y="13544"/>
                    <a:pt x="11743" y="10754"/>
                    <a:pt x="10695" y="8362"/>
                  </a:cubicBezTo>
                  <a:cubicBezTo>
                    <a:pt x="10218" y="7271"/>
                    <a:pt x="9347" y="6402"/>
                    <a:pt x="8256" y="5928"/>
                  </a:cubicBezTo>
                  <a:cubicBezTo>
                    <a:pt x="8045" y="4531"/>
                    <a:pt x="7036" y="3386"/>
                    <a:pt x="5678" y="3002"/>
                  </a:cubicBezTo>
                  <a:cubicBezTo>
                    <a:pt x="5739" y="2523"/>
                    <a:pt x="5669" y="2037"/>
                    <a:pt x="5474" y="1595"/>
                  </a:cubicBezTo>
                  <a:cubicBezTo>
                    <a:pt x="5035" y="596"/>
                    <a:pt x="4058" y="0"/>
                    <a:pt x="3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1884375" y="3654675"/>
              <a:ext cx="159925" cy="349750"/>
            </a:xfrm>
            <a:custGeom>
              <a:avLst/>
              <a:gdLst/>
              <a:ahLst/>
              <a:cxnLst/>
              <a:rect l="l" t="t" r="r" b="b"/>
              <a:pathLst>
                <a:path w="6397" h="13990" extrusionOk="0">
                  <a:moveTo>
                    <a:pt x="219" y="0"/>
                  </a:moveTo>
                  <a:cubicBezTo>
                    <a:pt x="193" y="0"/>
                    <a:pt x="165" y="6"/>
                    <a:pt x="139" y="18"/>
                  </a:cubicBezTo>
                  <a:cubicBezTo>
                    <a:pt x="45" y="58"/>
                    <a:pt x="1" y="158"/>
                    <a:pt x="37" y="242"/>
                  </a:cubicBezTo>
                  <a:lnTo>
                    <a:pt x="6024" y="13895"/>
                  </a:lnTo>
                  <a:cubicBezTo>
                    <a:pt x="6050" y="13954"/>
                    <a:pt x="6111" y="13989"/>
                    <a:pt x="6178" y="13989"/>
                  </a:cubicBezTo>
                  <a:cubicBezTo>
                    <a:pt x="6205" y="13989"/>
                    <a:pt x="6232" y="13984"/>
                    <a:pt x="6258" y="13973"/>
                  </a:cubicBezTo>
                  <a:cubicBezTo>
                    <a:pt x="6351" y="13931"/>
                    <a:pt x="6396" y="13831"/>
                    <a:pt x="6360" y="13748"/>
                  </a:cubicBezTo>
                  <a:lnTo>
                    <a:pt x="373" y="94"/>
                  </a:lnTo>
                  <a:cubicBezTo>
                    <a:pt x="346" y="35"/>
                    <a:pt x="286"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1876550" y="3739000"/>
              <a:ext cx="123600" cy="92750"/>
            </a:xfrm>
            <a:custGeom>
              <a:avLst/>
              <a:gdLst/>
              <a:ahLst/>
              <a:cxnLst/>
              <a:rect l="l" t="t" r="r" b="b"/>
              <a:pathLst>
                <a:path w="4944" h="3710" extrusionOk="0">
                  <a:moveTo>
                    <a:pt x="4747" y="1"/>
                  </a:moveTo>
                  <a:cubicBezTo>
                    <a:pt x="4678" y="1"/>
                    <a:pt x="4612" y="42"/>
                    <a:pt x="4586" y="111"/>
                  </a:cubicBezTo>
                  <a:lnTo>
                    <a:pt x="3353" y="3270"/>
                  </a:lnTo>
                  <a:lnTo>
                    <a:pt x="254" y="2168"/>
                  </a:lnTo>
                  <a:cubicBezTo>
                    <a:pt x="235" y="2161"/>
                    <a:pt x="215" y="2158"/>
                    <a:pt x="196" y="2158"/>
                  </a:cubicBezTo>
                  <a:cubicBezTo>
                    <a:pt x="124" y="2158"/>
                    <a:pt x="58" y="2202"/>
                    <a:pt x="33" y="2273"/>
                  </a:cubicBezTo>
                  <a:cubicBezTo>
                    <a:pt x="1" y="2364"/>
                    <a:pt x="48" y="2463"/>
                    <a:pt x="138" y="2495"/>
                  </a:cubicBezTo>
                  <a:lnTo>
                    <a:pt x="3554" y="3710"/>
                  </a:lnTo>
                  <a:lnTo>
                    <a:pt x="4909" y="238"/>
                  </a:lnTo>
                  <a:cubicBezTo>
                    <a:pt x="4944" y="148"/>
                    <a:pt x="4900" y="47"/>
                    <a:pt x="4811" y="13"/>
                  </a:cubicBezTo>
                  <a:cubicBezTo>
                    <a:pt x="4790" y="5"/>
                    <a:pt x="4768"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1921575" y="3832450"/>
              <a:ext cx="123600" cy="92775"/>
            </a:xfrm>
            <a:custGeom>
              <a:avLst/>
              <a:gdLst/>
              <a:ahLst/>
              <a:cxnLst/>
              <a:rect l="l" t="t" r="r" b="b"/>
              <a:pathLst>
                <a:path w="4944" h="3711" extrusionOk="0">
                  <a:moveTo>
                    <a:pt x="4747" y="0"/>
                  </a:moveTo>
                  <a:cubicBezTo>
                    <a:pt x="4678" y="0"/>
                    <a:pt x="4613" y="43"/>
                    <a:pt x="4586" y="110"/>
                  </a:cubicBezTo>
                  <a:lnTo>
                    <a:pt x="3353" y="3271"/>
                  </a:lnTo>
                  <a:lnTo>
                    <a:pt x="254" y="2168"/>
                  </a:lnTo>
                  <a:cubicBezTo>
                    <a:pt x="235" y="2162"/>
                    <a:pt x="215" y="2158"/>
                    <a:pt x="196" y="2158"/>
                  </a:cubicBezTo>
                  <a:cubicBezTo>
                    <a:pt x="125" y="2158"/>
                    <a:pt x="57" y="2203"/>
                    <a:pt x="32" y="2274"/>
                  </a:cubicBezTo>
                  <a:cubicBezTo>
                    <a:pt x="0" y="2363"/>
                    <a:pt x="47" y="2463"/>
                    <a:pt x="138" y="2495"/>
                  </a:cubicBezTo>
                  <a:lnTo>
                    <a:pt x="3554" y="3710"/>
                  </a:lnTo>
                  <a:lnTo>
                    <a:pt x="4909" y="237"/>
                  </a:lnTo>
                  <a:cubicBezTo>
                    <a:pt x="4943" y="148"/>
                    <a:pt x="4900" y="48"/>
                    <a:pt x="4810" y="12"/>
                  </a:cubicBezTo>
                  <a:cubicBezTo>
                    <a:pt x="4790" y="4"/>
                    <a:pt x="4768"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54"/>
          <p:cNvSpPr/>
          <p:nvPr/>
        </p:nvSpPr>
        <p:spPr>
          <a:xfrm rot="-1665132">
            <a:off x="7335391" y="1790431"/>
            <a:ext cx="971173" cy="903992"/>
          </a:xfrm>
          <a:custGeom>
            <a:avLst/>
            <a:gdLst/>
            <a:ahLst/>
            <a:cxnLst/>
            <a:rect l="l" t="t" r="r" b="b"/>
            <a:pathLst>
              <a:path w="17405" h="16201" extrusionOk="0">
                <a:moveTo>
                  <a:pt x="17106" y="0"/>
                </a:moveTo>
                <a:lnTo>
                  <a:pt x="17032" y="1687"/>
                </a:lnTo>
                <a:cubicBezTo>
                  <a:pt x="16975" y="2945"/>
                  <a:pt x="16948" y="4210"/>
                  <a:pt x="16809" y="5464"/>
                </a:cubicBezTo>
                <a:cubicBezTo>
                  <a:pt x="16568" y="7641"/>
                  <a:pt x="15836" y="9999"/>
                  <a:pt x="13921" y="11281"/>
                </a:cubicBezTo>
                <a:cubicBezTo>
                  <a:pt x="12970" y="11917"/>
                  <a:pt x="11919" y="12090"/>
                  <a:pt x="10839" y="12090"/>
                </a:cubicBezTo>
                <a:cubicBezTo>
                  <a:pt x="9585" y="12090"/>
                  <a:pt x="8290" y="11857"/>
                  <a:pt x="7065" y="11847"/>
                </a:cubicBezTo>
                <a:cubicBezTo>
                  <a:pt x="7044" y="11847"/>
                  <a:pt x="7024" y="11847"/>
                  <a:pt x="7003" y="11847"/>
                </a:cubicBezTo>
                <a:cubicBezTo>
                  <a:pt x="4894" y="11847"/>
                  <a:pt x="2943" y="12710"/>
                  <a:pt x="1395" y="14125"/>
                </a:cubicBezTo>
                <a:cubicBezTo>
                  <a:pt x="880" y="14598"/>
                  <a:pt x="413" y="15120"/>
                  <a:pt x="1" y="15685"/>
                </a:cubicBezTo>
                <a:lnTo>
                  <a:pt x="1" y="16200"/>
                </a:lnTo>
                <a:cubicBezTo>
                  <a:pt x="391" y="15628"/>
                  <a:pt x="832" y="15089"/>
                  <a:pt x="1330" y="14598"/>
                </a:cubicBezTo>
                <a:cubicBezTo>
                  <a:pt x="2894" y="13054"/>
                  <a:pt x="4889" y="12147"/>
                  <a:pt x="7082" y="12147"/>
                </a:cubicBezTo>
                <a:cubicBezTo>
                  <a:pt x="7165" y="12147"/>
                  <a:pt x="7248" y="12149"/>
                  <a:pt x="7331" y="12151"/>
                </a:cubicBezTo>
                <a:cubicBezTo>
                  <a:pt x="8485" y="12187"/>
                  <a:pt x="9692" y="12383"/>
                  <a:pt x="10868" y="12383"/>
                </a:cubicBezTo>
                <a:cubicBezTo>
                  <a:pt x="11961" y="12383"/>
                  <a:pt x="13027" y="12213"/>
                  <a:pt x="13998" y="11587"/>
                </a:cubicBezTo>
                <a:cubicBezTo>
                  <a:pt x="15791" y="10433"/>
                  <a:pt x="16662" y="8348"/>
                  <a:pt x="16993" y="6317"/>
                </a:cubicBezTo>
                <a:cubicBezTo>
                  <a:pt x="17213" y="4965"/>
                  <a:pt x="17246" y="3589"/>
                  <a:pt x="17306" y="2221"/>
                </a:cubicBezTo>
                <a:cubicBezTo>
                  <a:pt x="17339" y="1481"/>
                  <a:pt x="17372" y="741"/>
                  <a:pt x="174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rot="-1665132">
            <a:off x="7374481" y="1753182"/>
            <a:ext cx="1163622" cy="1145655"/>
          </a:xfrm>
          <a:custGeom>
            <a:avLst/>
            <a:gdLst/>
            <a:ahLst/>
            <a:cxnLst/>
            <a:rect l="l" t="t" r="r" b="b"/>
            <a:pathLst>
              <a:path w="20854" h="20532" extrusionOk="0">
                <a:moveTo>
                  <a:pt x="20853" y="0"/>
                </a:moveTo>
                <a:lnTo>
                  <a:pt x="20554" y="1"/>
                </a:lnTo>
                <a:cubicBezTo>
                  <a:pt x="20277" y="2021"/>
                  <a:pt x="19913" y="4026"/>
                  <a:pt x="19464" y="6018"/>
                </a:cubicBezTo>
                <a:cubicBezTo>
                  <a:pt x="19129" y="7499"/>
                  <a:pt x="18768" y="8982"/>
                  <a:pt x="18312" y="10430"/>
                </a:cubicBezTo>
                <a:cubicBezTo>
                  <a:pt x="17910" y="11711"/>
                  <a:pt x="17336" y="13005"/>
                  <a:pt x="16204" y="13801"/>
                </a:cubicBezTo>
                <a:cubicBezTo>
                  <a:pt x="15027" y="14629"/>
                  <a:pt x="13655" y="14840"/>
                  <a:pt x="12249" y="14840"/>
                </a:cubicBezTo>
                <a:cubicBezTo>
                  <a:pt x="10933" y="14840"/>
                  <a:pt x="9587" y="14655"/>
                  <a:pt x="8343" y="14618"/>
                </a:cubicBezTo>
                <a:cubicBezTo>
                  <a:pt x="8205" y="14614"/>
                  <a:pt x="8067" y="14612"/>
                  <a:pt x="7929" y="14612"/>
                </a:cubicBezTo>
                <a:cubicBezTo>
                  <a:pt x="6712" y="14612"/>
                  <a:pt x="5506" y="14782"/>
                  <a:pt x="4391" y="15303"/>
                </a:cubicBezTo>
                <a:cubicBezTo>
                  <a:pt x="3404" y="15764"/>
                  <a:pt x="2542" y="16463"/>
                  <a:pt x="1818" y="17272"/>
                </a:cubicBezTo>
                <a:cubicBezTo>
                  <a:pt x="1105" y="18069"/>
                  <a:pt x="514" y="18958"/>
                  <a:pt x="1" y="19894"/>
                </a:cubicBezTo>
                <a:lnTo>
                  <a:pt x="1" y="20532"/>
                </a:lnTo>
                <a:cubicBezTo>
                  <a:pt x="484" y="19586"/>
                  <a:pt x="1039" y="18680"/>
                  <a:pt x="1709" y="17858"/>
                </a:cubicBezTo>
                <a:cubicBezTo>
                  <a:pt x="2424" y="16980"/>
                  <a:pt x="3278" y="16210"/>
                  <a:pt x="4288" y="15685"/>
                </a:cubicBezTo>
                <a:cubicBezTo>
                  <a:pt x="5426" y="15096"/>
                  <a:pt x="6676" y="14910"/>
                  <a:pt x="7939" y="14910"/>
                </a:cubicBezTo>
                <a:cubicBezTo>
                  <a:pt x="8092" y="14910"/>
                  <a:pt x="8245" y="14913"/>
                  <a:pt x="8398" y="14918"/>
                </a:cubicBezTo>
                <a:cubicBezTo>
                  <a:pt x="9639" y="14959"/>
                  <a:pt x="10958" y="15132"/>
                  <a:pt x="12251" y="15132"/>
                </a:cubicBezTo>
                <a:cubicBezTo>
                  <a:pt x="13627" y="15132"/>
                  <a:pt x="14973" y="14937"/>
                  <a:pt x="16168" y="14183"/>
                </a:cubicBezTo>
                <a:cubicBezTo>
                  <a:pt x="17234" y="13509"/>
                  <a:pt x="17891" y="12443"/>
                  <a:pt x="18331" y="11287"/>
                </a:cubicBezTo>
                <a:cubicBezTo>
                  <a:pt x="18853" y="9921"/>
                  <a:pt x="19188" y="8468"/>
                  <a:pt x="19529" y="7048"/>
                </a:cubicBezTo>
                <a:cubicBezTo>
                  <a:pt x="20087" y="4722"/>
                  <a:pt x="20529" y="2373"/>
                  <a:pt x="208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rot="-518641">
            <a:off x="7648330" y="2546171"/>
            <a:ext cx="109980" cy="110014"/>
          </a:xfrm>
          <a:custGeom>
            <a:avLst/>
            <a:gdLst/>
            <a:ahLst/>
            <a:cxnLst/>
            <a:rect l="l" t="t" r="r" b="b"/>
            <a:pathLst>
              <a:path w="5345" h="5346" extrusionOk="0">
                <a:moveTo>
                  <a:pt x="2672" y="0"/>
                </a:moveTo>
                <a:cubicBezTo>
                  <a:pt x="1197" y="0"/>
                  <a:pt x="0" y="1197"/>
                  <a:pt x="0" y="2673"/>
                </a:cubicBezTo>
                <a:cubicBezTo>
                  <a:pt x="0" y="4148"/>
                  <a:pt x="1197" y="5346"/>
                  <a:pt x="2672" y="5346"/>
                </a:cubicBezTo>
                <a:cubicBezTo>
                  <a:pt x="4148" y="5346"/>
                  <a:pt x="5344" y="4148"/>
                  <a:pt x="5344" y="2673"/>
                </a:cubicBezTo>
                <a:cubicBezTo>
                  <a:pt x="5344" y="1197"/>
                  <a:pt x="4148"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txBox="1">
            <a:spLocks noGrp="1"/>
          </p:cNvSpPr>
          <p:nvPr>
            <p:ph type="title"/>
          </p:nvPr>
        </p:nvSpPr>
        <p:spPr>
          <a:xfrm>
            <a:off x="527826" y="1382531"/>
            <a:ext cx="6164053" cy="273352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b="1">
                <a:latin typeface="Times New Roman" panose="02020603050405020304" pitchFamily="18" charset="0"/>
                <a:cs typeface="Times New Roman" panose="02020603050405020304" pitchFamily="18" charset="0"/>
              </a:rPr>
              <a:t>Cảm ơn cô và các bạn đã lắng nghe</a:t>
            </a:r>
            <a:endParaRPr b="1">
              <a:latin typeface="Times New Roman" panose="02020603050405020304" pitchFamily="18" charset="0"/>
              <a:cs typeface="Times New Roman" panose="02020603050405020304" pitchFamily="18" charset="0"/>
            </a:endParaRPr>
          </a:p>
        </p:txBody>
      </p:sp>
      <p:sp>
        <p:nvSpPr>
          <p:cNvPr id="1743" name="Google Shape;1743;p54"/>
          <p:cNvSpPr/>
          <p:nvPr/>
        </p:nvSpPr>
        <p:spPr>
          <a:xfrm rot="-510509">
            <a:off x="7599368" y="840461"/>
            <a:ext cx="200835" cy="20083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rot="-510509">
            <a:off x="6176543" y="2955361"/>
            <a:ext cx="200835" cy="20083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rot="-510509">
            <a:off x="7650880" y="3797461"/>
            <a:ext cx="200835" cy="20083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rot="-510509">
            <a:off x="6331943" y="1450636"/>
            <a:ext cx="200835" cy="20083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rot="-510509">
            <a:off x="3586068" y="642461"/>
            <a:ext cx="200835" cy="200835"/>
          </a:xfrm>
          <a:custGeom>
            <a:avLst/>
            <a:gdLst/>
            <a:ahLst/>
            <a:cxnLst/>
            <a:rect l="l" t="t" r="r" b="b"/>
            <a:pathLst>
              <a:path w="4357" h="4357" extrusionOk="0">
                <a:moveTo>
                  <a:pt x="2179" y="1"/>
                </a:moveTo>
                <a:lnTo>
                  <a:pt x="1408" y="1409"/>
                </a:lnTo>
                <a:lnTo>
                  <a:pt x="0" y="2178"/>
                </a:lnTo>
                <a:lnTo>
                  <a:pt x="1408" y="2949"/>
                </a:lnTo>
                <a:lnTo>
                  <a:pt x="2179" y="4356"/>
                </a:lnTo>
                <a:lnTo>
                  <a:pt x="2949" y="2949"/>
                </a:lnTo>
                <a:lnTo>
                  <a:pt x="4357" y="2178"/>
                </a:lnTo>
                <a:lnTo>
                  <a:pt x="2949" y="1409"/>
                </a:lnTo>
                <a:lnTo>
                  <a:pt x="2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54"/>
          <p:cNvGrpSpPr/>
          <p:nvPr/>
        </p:nvGrpSpPr>
        <p:grpSpPr>
          <a:xfrm rot="-1065440">
            <a:off x="5845374" y="750501"/>
            <a:ext cx="2465321" cy="4115083"/>
            <a:chOff x="6011710" y="769717"/>
            <a:chExt cx="2465209" cy="4114897"/>
          </a:xfrm>
        </p:grpSpPr>
        <p:sp>
          <p:nvSpPr>
            <p:cNvPr id="1749" name="Google Shape;1749;p54"/>
            <p:cNvSpPr/>
            <p:nvPr/>
          </p:nvSpPr>
          <p:spPr>
            <a:xfrm rot="884359">
              <a:off x="6476303" y="901757"/>
              <a:ext cx="1536023" cy="3850816"/>
            </a:xfrm>
            <a:custGeom>
              <a:avLst/>
              <a:gdLst/>
              <a:ahLst/>
              <a:cxnLst/>
              <a:rect l="l" t="t" r="r" b="b"/>
              <a:pathLst>
                <a:path w="15134" h="37941" extrusionOk="0">
                  <a:moveTo>
                    <a:pt x="1650" y="1"/>
                  </a:moveTo>
                  <a:lnTo>
                    <a:pt x="1502" y="292"/>
                  </a:lnTo>
                  <a:lnTo>
                    <a:pt x="3625" y="1468"/>
                  </a:lnTo>
                  <a:cubicBezTo>
                    <a:pt x="3625" y="1468"/>
                    <a:pt x="9492" y="3799"/>
                    <a:pt x="8414" y="6168"/>
                  </a:cubicBezTo>
                  <a:lnTo>
                    <a:pt x="8450" y="6177"/>
                  </a:lnTo>
                  <a:cubicBezTo>
                    <a:pt x="7748" y="8452"/>
                    <a:pt x="4074" y="20389"/>
                    <a:pt x="2025" y="27236"/>
                  </a:cubicBezTo>
                  <a:lnTo>
                    <a:pt x="2014" y="27179"/>
                  </a:lnTo>
                  <a:lnTo>
                    <a:pt x="589" y="27279"/>
                  </a:lnTo>
                  <a:lnTo>
                    <a:pt x="0" y="31747"/>
                  </a:lnTo>
                  <a:lnTo>
                    <a:pt x="609" y="32199"/>
                  </a:lnTo>
                  <a:cubicBezTo>
                    <a:pt x="63" y="34674"/>
                    <a:pt x="1574" y="37155"/>
                    <a:pt x="4048" y="37791"/>
                  </a:cubicBezTo>
                  <a:cubicBezTo>
                    <a:pt x="4442" y="37892"/>
                    <a:pt x="4837" y="37941"/>
                    <a:pt x="5226" y="37941"/>
                  </a:cubicBezTo>
                  <a:cubicBezTo>
                    <a:pt x="6509" y="37941"/>
                    <a:pt x="7724" y="37414"/>
                    <a:pt x="8600" y="36519"/>
                  </a:cubicBezTo>
                  <a:cubicBezTo>
                    <a:pt x="8616" y="36504"/>
                    <a:pt x="8631" y="36488"/>
                    <a:pt x="8647" y="36472"/>
                  </a:cubicBezTo>
                  <a:lnTo>
                    <a:pt x="8659" y="36459"/>
                  </a:lnTo>
                  <a:cubicBezTo>
                    <a:pt x="8673" y="36445"/>
                    <a:pt x="8686" y="36431"/>
                    <a:pt x="8699" y="36417"/>
                  </a:cubicBezTo>
                  <a:lnTo>
                    <a:pt x="8718" y="36396"/>
                  </a:lnTo>
                  <a:cubicBezTo>
                    <a:pt x="8730" y="36383"/>
                    <a:pt x="8740" y="36370"/>
                    <a:pt x="8752" y="36358"/>
                  </a:cubicBezTo>
                  <a:cubicBezTo>
                    <a:pt x="8759" y="36349"/>
                    <a:pt x="8768" y="36341"/>
                    <a:pt x="8775" y="36331"/>
                  </a:cubicBezTo>
                  <a:cubicBezTo>
                    <a:pt x="8785" y="36319"/>
                    <a:pt x="8796" y="36308"/>
                    <a:pt x="8805" y="36296"/>
                  </a:cubicBezTo>
                  <a:cubicBezTo>
                    <a:pt x="8816" y="36284"/>
                    <a:pt x="8823" y="36276"/>
                    <a:pt x="8832" y="36266"/>
                  </a:cubicBezTo>
                  <a:lnTo>
                    <a:pt x="8859" y="36233"/>
                  </a:lnTo>
                  <a:lnTo>
                    <a:pt x="8888" y="36199"/>
                  </a:lnTo>
                  <a:cubicBezTo>
                    <a:pt x="8897" y="36189"/>
                    <a:pt x="8904" y="36179"/>
                    <a:pt x="8913" y="36168"/>
                  </a:cubicBezTo>
                  <a:lnTo>
                    <a:pt x="8944" y="36130"/>
                  </a:lnTo>
                  <a:cubicBezTo>
                    <a:pt x="8951" y="36120"/>
                    <a:pt x="8957" y="36112"/>
                    <a:pt x="8965" y="36103"/>
                  </a:cubicBezTo>
                  <a:cubicBezTo>
                    <a:pt x="8977" y="36087"/>
                    <a:pt x="8988" y="36073"/>
                    <a:pt x="9000" y="36057"/>
                  </a:cubicBezTo>
                  <a:cubicBezTo>
                    <a:pt x="9005" y="36050"/>
                    <a:pt x="9011" y="36043"/>
                    <a:pt x="9016" y="36035"/>
                  </a:cubicBezTo>
                  <a:cubicBezTo>
                    <a:pt x="9033" y="36013"/>
                    <a:pt x="9050" y="35990"/>
                    <a:pt x="9066" y="35967"/>
                  </a:cubicBezTo>
                  <a:cubicBezTo>
                    <a:pt x="9756" y="35264"/>
                    <a:pt x="10572" y="32269"/>
                    <a:pt x="11190" y="29946"/>
                  </a:cubicBezTo>
                  <a:lnTo>
                    <a:pt x="11202" y="29905"/>
                  </a:lnTo>
                  <a:cubicBezTo>
                    <a:pt x="11218" y="29843"/>
                    <a:pt x="11234" y="29782"/>
                    <a:pt x="11250" y="29723"/>
                  </a:cubicBezTo>
                  <a:cubicBezTo>
                    <a:pt x="11254" y="29707"/>
                    <a:pt x="11258" y="29691"/>
                    <a:pt x="11263" y="29675"/>
                  </a:cubicBezTo>
                  <a:lnTo>
                    <a:pt x="11292" y="29564"/>
                  </a:lnTo>
                  <a:cubicBezTo>
                    <a:pt x="11296" y="29548"/>
                    <a:pt x="11301" y="29533"/>
                    <a:pt x="11305" y="29517"/>
                  </a:cubicBezTo>
                  <a:lnTo>
                    <a:pt x="11349" y="29353"/>
                  </a:lnTo>
                  <a:cubicBezTo>
                    <a:pt x="11375" y="29252"/>
                    <a:pt x="11402" y="29153"/>
                    <a:pt x="11427" y="29056"/>
                  </a:cubicBezTo>
                  <a:lnTo>
                    <a:pt x="11437" y="29024"/>
                  </a:lnTo>
                  <a:cubicBezTo>
                    <a:pt x="11447" y="28987"/>
                    <a:pt x="11456" y="28950"/>
                    <a:pt x="11467" y="28914"/>
                  </a:cubicBezTo>
                  <a:cubicBezTo>
                    <a:pt x="11474" y="28883"/>
                    <a:pt x="11483" y="28853"/>
                    <a:pt x="11490" y="28822"/>
                  </a:cubicBezTo>
                  <a:cubicBezTo>
                    <a:pt x="11501" y="28785"/>
                    <a:pt x="11511" y="28747"/>
                    <a:pt x="11521" y="28709"/>
                  </a:cubicBezTo>
                  <a:cubicBezTo>
                    <a:pt x="11526" y="28691"/>
                    <a:pt x="11531" y="28673"/>
                    <a:pt x="11536" y="28656"/>
                  </a:cubicBezTo>
                  <a:cubicBezTo>
                    <a:pt x="11655" y="28217"/>
                    <a:pt x="11760" y="27843"/>
                    <a:pt x="11850" y="27569"/>
                  </a:cubicBezTo>
                  <a:cubicBezTo>
                    <a:pt x="12115" y="26747"/>
                    <a:pt x="12770" y="26236"/>
                    <a:pt x="13402" y="25923"/>
                  </a:cubicBezTo>
                  <a:cubicBezTo>
                    <a:pt x="13444" y="25920"/>
                    <a:pt x="13484" y="25906"/>
                    <a:pt x="13517" y="25881"/>
                  </a:cubicBezTo>
                  <a:cubicBezTo>
                    <a:pt x="13536" y="25867"/>
                    <a:pt x="13554" y="25856"/>
                    <a:pt x="13572" y="25844"/>
                  </a:cubicBezTo>
                  <a:cubicBezTo>
                    <a:pt x="13608" y="25828"/>
                    <a:pt x="13643" y="25813"/>
                    <a:pt x="13678" y="25798"/>
                  </a:cubicBezTo>
                  <a:cubicBezTo>
                    <a:pt x="13841" y="25731"/>
                    <a:pt x="14007" y="25671"/>
                    <a:pt x="14175" y="25620"/>
                  </a:cubicBezTo>
                  <a:cubicBezTo>
                    <a:pt x="14235" y="25614"/>
                    <a:pt x="14294" y="25611"/>
                    <a:pt x="14352" y="25611"/>
                  </a:cubicBezTo>
                  <a:cubicBezTo>
                    <a:pt x="14765" y="25611"/>
                    <a:pt x="15110" y="25757"/>
                    <a:pt x="15133" y="25766"/>
                  </a:cubicBezTo>
                  <a:lnTo>
                    <a:pt x="15134" y="25766"/>
                  </a:lnTo>
                  <a:cubicBezTo>
                    <a:pt x="15132" y="25739"/>
                    <a:pt x="15130" y="25712"/>
                    <a:pt x="15128" y="25685"/>
                  </a:cubicBezTo>
                  <a:cubicBezTo>
                    <a:pt x="15019" y="24445"/>
                    <a:pt x="14290" y="23357"/>
                    <a:pt x="13405" y="22471"/>
                  </a:cubicBezTo>
                  <a:cubicBezTo>
                    <a:pt x="11845" y="20912"/>
                    <a:pt x="9799" y="19986"/>
                    <a:pt x="9799" y="19986"/>
                  </a:cubicBezTo>
                  <a:lnTo>
                    <a:pt x="9767" y="20114"/>
                  </a:lnTo>
                  <a:lnTo>
                    <a:pt x="9743" y="20207"/>
                  </a:lnTo>
                  <a:cubicBezTo>
                    <a:pt x="9756" y="20238"/>
                    <a:pt x="9766" y="20270"/>
                    <a:pt x="9777" y="20302"/>
                  </a:cubicBezTo>
                  <a:cubicBezTo>
                    <a:pt x="9836" y="20484"/>
                    <a:pt x="9874" y="20674"/>
                    <a:pt x="9891" y="20865"/>
                  </a:cubicBezTo>
                  <a:lnTo>
                    <a:pt x="8558" y="24380"/>
                  </a:lnTo>
                  <a:lnTo>
                    <a:pt x="8089" y="25620"/>
                  </a:lnTo>
                  <a:lnTo>
                    <a:pt x="6659" y="29392"/>
                  </a:lnTo>
                  <a:cubicBezTo>
                    <a:pt x="7104" y="27529"/>
                    <a:pt x="7546" y="25233"/>
                    <a:pt x="7954" y="22881"/>
                  </a:cubicBezTo>
                  <a:cubicBezTo>
                    <a:pt x="9127" y="17973"/>
                    <a:pt x="10472" y="12189"/>
                    <a:pt x="10442" y="11993"/>
                  </a:cubicBezTo>
                  <a:cubicBezTo>
                    <a:pt x="10417" y="11841"/>
                    <a:pt x="10054" y="11741"/>
                    <a:pt x="9658" y="11678"/>
                  </a:cubicBezTo>
                  <a:cubicBezTo>
                    <a:pt x="9790" y="10704"/>
                    <a:pt x="9863" y="10127"/>
                    <a:pt x="9863" y="10127"/>
                  </a:cubicBezTo>
                  <a:lnTo>
                    <a:pt x="9863" y="10127"/>
                  </a:lnTo>
                  <a:cubicBezTo>
                    <a:pt x="9853" y="10140"/>
                    <a:pt x="9844" y="10156"/>
                    <a:pt x="9834" y="10173"/>
                  </a:cubicBezTo>
                  <a:lnTo>
                    <a:pt x="10414" y="6388"/>
                  </a:lnTo>
                  <a:cubicBezTo>
                    <a:pt x="10414" y="6388"/>
                    <a:pt x="10403" y="6382"/>
                    <a:pt x="10381" y="6371"/>
                  </a:cubicBezTo>
                  <a:cubicBezTo>
                    <a:pt x="10502" y="5932"/>
                    <a:pt x="10635" y="5042"/>
                    <a:pt x="10097" y="4191"/>
                  </a:cubicBezTo>
                  <a:cubicBezTo>
                    <a:pt x="9459" y="3176"/>
                    <a:pt x="5280" y="1380"/>
                    <a:pt x="4043" y="865"/>
                  </a:cubicBezTo>
                  <a:lnTo>
                    <a:pt x="4060" y="839"/>
                  </a:lnTo>
                  <a:lnTo>
                    <a:pt x="2923" y="292"/>
                  </a:lnTo>
                  <a:lnTo>
                    <a:pt x="2803" y="480"/>
                  </a:lnTo>
                  <a:lnTo>
                    <a:pt x="1650" y="1"/>
                  </a:lnTo>
                  <a:close/>
                </a:path>
              </a:pathLst>
            </a:custGeom>
            <a:solidFill>
              <a:schemeClr val="accent5"/>
            </a:solidFill>
            <a:ln w="114300" cap="flat" cmpd="sng">
              <a:solidFill>
                <a:schemeClr val="accent5"/>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0" name="Google Shape;1750;p54"/>
            <p:cNvGrpSpPr/>
            <p:nvPr/>
          </p:nvGrpSpPr>
          <p:grpSpPr>
            <a:xfrm flipH="1">
              <a:off x="6115287" y="846546"/>
              <a:ext cx="1796745" cy="3773087"/>
              <a:chOff x="3014900" y="3528925"/>
              <a:chExt cx="927400" cy="1947500"/>
            </a:xfrm>
          </p:grpSpPr>
          <p:sp>
            <p:nvSpPr>
              <p:cNvPr id="1751" name="Google Shape;1751;p54"/>
              <p:cNvSpPr/>
              <p:nvPr/>
            </p:nvSpPr>
            <p:spPr>
              <a:xfrm>
                <a:off x="3014900" y="3592475"/>
                <a:ext cx="927400" cy="1883950"/>
              </a:xfrm>
              <a:custGeom>
                <a:avLst/>
                <a:gdLst/>
                <a:ahLst/>
                <a:cxnLst/>
                <a:rect l="l" t="t" r="r" b="b"/>
                <a:pathLst>
                  <a:path w="37096" h="75358" extrusionOk="0">
                    <a:moveTo>
                      <a:pt x="11504" y="1"/>
                    </a:moveTo>
                    <a:cubicBezTo>
                      <a:pt x="11504" y="1"/>
                      <a:pt x="1470" y="7574"/>
                      <a:pt x="614" y="10357"/>
                    </a:cubicBezTo>
                    <a:cubicBezTo>
                      <a:pt x="1" y="12344"/>
                      <a:pt x="745" y="14045"/>
                      <a:pt x="1219" y="14855"/>
                    </a:cubicBezTo>
                    <a:cubicBezTo>
                      <a:pt x="1186" y="14889"/>
                      <a:pt x="1165" y="14909"/>
                      <a:pt x="1165" y="14909"/>
                    </a:cubicBezTo>
                    <a:lnTo>
                      <a:pt x="4357" y="22143"/>
                    </a:lnTo>
                    <a:cubicBezTo>
                      <a:pt x="4330" y="22116"/>
                      <a:pt x="4302" y="22088"/>
                      <a:pt x="4277" y="22064"/>
                    </a:cubicBezTo>
                    <a:lnTo>
                      <a:pt x="4277" y="22064"/>
                    </a:lnTo>
                    <a:cubicBezTo>
                      <a:pt x="4277" y="22065"/>
                      <a:pt x="14174" y="46134"/>
                      <a:pt x="21032" y="58749"/>
                    </a:cubicBezTo>
                    <a:lnTo>
                      <a:pt x="10000" y="43490"/>
                    </a:lnTo>
                    <a:cubicBezTo>
                      <a:pt x="9923" y="43042"/>
                      <a:pt x="9890" y="42571"/>
                      <a:pt x="9940" y="42097"/>
                    </a:cubicBezTo>
                    <a:lnTo>
                      <a:pt x="9710" y="41688"/>
                    </a:lnTo>
                    <a:cubicBezTo>
                      <a:pt x="9710" y="41688"/>
                      <a:pt x="769" y="49047"/>
                      <a:pt x="2185" y="56083"/>
                    </a:cubicBezTo>
                    <a:cubicBezTo>
                      <a:pt x="2185" y="56083"/>
                      <a:pt x="2987" y="55434"/>
                      <a:pt x="4018" y="55272"/>
                    </a:cubicBezTo>
                    <a:cubicBezTo>
                      <a:pt x="4461" y="55285"/>
                      <a:pt x="4903" y="55326"/>
                      <a:pt x="5340" y="55394"/>
                    </a:cubicBezTo>
                    <a:cubicBezTo>
                      <a:pt x="5382" y="55410"/>
                      <a:pt x="5426" y="55421"/>
                      <a:pt x="5468" y="55440"/>
                    </a:cubicBezTo>
                    <a:cubicBezTo>
                      <a:pt x="5517" y="55461"/>
                      <a:pt x="5569" y="55470"/>
                      <a:pt x="5622" y="55470"/>
                    </a:cubicBezTo>
                    <a:cubicBezTo>
                      <a:pt x="5654" y="55470"/>
                      <a:pt x="5688" y="55467"/>
                      <a:pt x="5721" y="55461"/>
                    </a:cubicBezTo>
                    <a:cubicBezTo>
                      <a:pt x="7150" y="55745"/>
                      <a:pt x="8731" y="56410"/>
                      <a:pt x="9703" y="57907"/>
                    </a:cubicBezTo>
                    <a:cubicBezTo>
                      <a:pt x="11747" y="61054"/>
                      <a:pt x="17268" y="71681"/>
                      <a:pt x="19770" y="73152"/>
                    </a:cubicBezTo>
                    <a:cubicBezTo>
                      <a:pt x="21524" y="74585"/>
                      <a:pt x="23721" y="75357"/>
                      <a:pt x="25961" y="75357"/>
                    </a:cubicBezTo>
                    <a:cubicBezTo>
                      <a:pt x="27588" y="75357"/>
                      <a:pt x="29239" y="74949"/>
                      <a:pt x="30757" y="74090"/>
                    </a:cubicBezTo>
                    <a:cubicBezTo>
                      <a:pt x="35446" y="71434"/>
                      <a:pt x="37096" y="65478"/>
                      <a:pt x="34441" y="60789"/>
                    </a:cubicBezTo>
                    <a:cubicBezTo>
                      <a:pt x="33556" y="58785"/>
                      <a:pt x="8597" y="19188"/>
                      <a:pt x="4967" y="13432"/>
                    </a:cubicBezTo>
                    <a:lnTo>
                      <a:pt x="5035" y="13393"/>
                    </a:lnTo>
                    <a:cubicBezTo>
                      <a:pt x="1610" y="9251"/>
                      <a:pt x="12053" y="1447"/>
                      <a:pt x="12053" y="1447"/>
                    </a:cubicBezTo>
                    <a:lnTo>
                      <a:pt x="11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3286025" y="3528925"/>
                <a:ext cx="120125" cy="99700"/>
              </a:xfrm>
              <a:custGeom>
                <a:avLst/>
                <a:gdLst/>
                <a:ahLst/>
                <a:cxnLst/>
                <a:rect l="l" t="t" r="r" b="b"/>
                <a:pathLst>
                  <a:path w="4805" h="3988" extrusionOk="0">
                    <a:moveTo>
                      <a:pt x="4356" y="1"/>
                    </a:moveTo>
                    <a:lnTo>
                      <a:pt x="2314" y="1576"/>
                    </a:lnTo>
                    <a:lnTo>
                      <a:pt x="1970" y="1266"/>
                    </a:lnTo>
                    <a:lnTo>
                      <a:pt x="1" y="2969"/>
                    </a:lnTo>
                    <a:lnTo>
                      <a:pt x="1208" y="3988"/>
                    </a:lnTo>
                    <a:lnTo>
                      <a:pt x="4804" y="500"/>
                    </a:lnTo>
                    <a:lnTo>
                      <a:pt x="4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3167650" y="4155375"/>
                <a:ext cx="83875" cy="79400"/>
              </a:xfrm>
              <a:custGeom>
                <a:avLst/>
                <a:gdLst/>
                <a:ahLst/>
                <a:cxnLst/>
                <a:rect l="l" t="t" r="r" b="b"/>
                <a:pathLst>
                  <a:path w="3355" h="3176" extrusionOk="0">
                    <a:moveTo>
                      <a:pt x="1700" y="284"/>
                    </a:moveTo>
                    <a:cubicBezTo>
                      <a:pt x="1985" y="284"/>
                      <a:pt x="2268" y="377"/>
                      <a:pt x="2502" y="560"/>
                    </a:cubicBezTo>
                    <a:cubicBezTo>
                      <a:pt x="2918" y="885"/>
                      <a:pt x="3098" y="1428"/>
                      <a:pt x="2957" y="1937"/>
                    </a:cubicBezTo>
                    <a:cubicBezTo>
                      <a:pt x="2815" y="2445"/>
                      <a:pt x="2383" y="2818"/>
                      <a:pt x="1860" y="2883"/>
                    </a:cubicBezTo>
                    <a:cubicBezTo>
                      <a:pt x="1806" y="2889"/>
                      <a:pt x="1752" y="2893"/>
                      <a:pt x="1699" y="2893"/>
                    </a:cubicBezTo>
                    <a:cubicBezTo>
                      <a:pt x="1233" y="2893"/>
                      <a:pt x="798" y="2644"/>
                      <a:pt x="565" y="2231"/>
                    </a:cubicBezTo>
                    <a:cubicBezTo>
                      <a:pt x="210" y="1604"/>
                      <a:pt x="431" y="809"/>
                      <a:pt x="1057" y="454"/>
                    </a:cubicBezTo>
                    <a:cubicBezTo>
                      <a:pt x="1257" y="340"/>
                      <a:pt x="1479" y="284"/>
                      <a:pt x="1700" y="284"/>
                    </a:cubicBezTo>
                    <a:close/>
                    <a:moveTo>
                      <a:pt x="1699" y="1"/>
                    </a:moveTo>
                    <a:cubicBezTo>
                      <a:pt x="1218" y="1"/>
                      <a:pt x="753" y="219"/>
                      <a:pt x="447" y="610"/>
                    </a:cubicBezTo>
                    <a:cubicBezTo>
                      <a:pt x="52" y="1117"/>
                      <a:pt x="0" y="1811"/>
                      <a:pt x="316" y="2371"/>
                    </a:cubicBezTo>
                    <a:cubicBezTo>
                      <a:pt x="610" y="2886"/>
                      <a:pt x="1148" y="3176"/>
                      <a:pt x="1702" y="3176"/>
                    </a:cubicBezTo>
                    <a:cubicBezTo>
                      <a:pt x="1967" y="3176"/>
                      <a:pt x="2235" y="3109"/>
                      <a:pt x="2483" y="2970"/>
                    </a:cubicBezTo>
                    <a:cubicBezTo>
                      <a:pt x="3041" y="2654"/>
                      <a:pt x="3354" y="2032"/>
                      <a:pt x="3275" y="1395"/>
                    </a:cubicBezTo>
                    <a:cubicBezTo>
                      <a:pt x="3198" y="757"/>
                      <a:pt x="2742" y="229"/>
                      <a:pt x="2123" y="58"/>
                    </a:cubicBezTo>
                    <a:cubicBezTo>
                      <a:pt x="1983" y="19"/>
                      <a:pt x="1840" y="1"/>
                      <a:pt x="1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3185525" y="4173525"/>
                <a:ext cx="47725" cy="43125"/>
              </a:xfrm>
              <a:custGeom>
                <a:avLst/>
                <a:gdLst/>
                <a:ahLst/>
                <a:cxnLst/>
                <a:rect l="l" t="t" r="r" b="b"/>
                <a:pathLst>
                  <a:path w="1909" h="1725" extrusionOk="0">
                    <a:moveTo>
                      <a:pt x="985" y="0"/>
                    </a:moveTo>
                    <a:cubicBezTo>
                      <a:pt x="839" y="0"/>
                      <a:pt x="693" y="37"/>
                      <a:pt x="560" y="112"/>
                    </a:cubicBezTo>
                    <a:cubicBezTo>
                      <a:pt x="145" y="347"/>
                      <a:pt x="0" y="874"/>
                      <a:pt x="234" y="1287"/>
                    </a:cubicBezTo>
                    <a:cubicBezTo>
                      <a:pt x="388" y="1559"/>
                      <a:pt x="676" y="1724"/>
                      <a:pt x="983" y="1724"/>
                    </a:cubicBezTo>
                    <a:cubicBezTo>
                      <a:pt x="1018" y="1724"/>
                      <a:pt x="1054" y="1722"/>
                      <a:pt x="1090" y="1718"/>
                    </a:cubicBezTo>
                    <a:cubicBezTo>
                      <a:pt x="1437" y="1676"/>
                      <a:pt x="1722" y="1429"/>
                      <a:pt x="1816" y="1093"/>
                    </a:cubicBezTo>
                    <a:cubicBezTo>
                      <a:pt x="1908" y="756"/>
                      <a:pt x="1790" y="397"/>
                      <a:pt x="1516" y="183"/>
                    </a:cubicBezTo>
                    <a:cubicBezTo>
                      <a:pt x="1360" y="62"/>
                      <a:pt x="1173" y="0"/>
                      <a:pt x="9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3228325" y="4275875"/>
                <a:ext cx="83875" cy="79425"/>
              </a:xfrm>
              <a:custGeom>
                <a:avLst/>
                <a:gdLst/>
                <a:ahLst/>
                <a:cxnLst/>
                <a:rect l="l" t="t" r="r" b="b"/>
                <a:pathLst>
                  <a:path w="3355" h="3177" extrusionOk="0">
                    <a:moveTo>
                      <a:pt x="1700" y="284"/>
                    </a:moveTo>
                    <a:cubicBezTo>
                      <a:pt x="1985" y="284"/>
                      <a:pt x="2268" y="377"/>
                      <a:pt x="2503" y="560"/>
                    </a:cubicBezTo>
                    <a:cubicBezTo>
                      <a:pt x="2917" y="886"/>
                      <a:pt x="3097" y="1428"/>
                      <a:pt x="2956" y="1937"/>
                    </a:cubicBezTo>
                    <a:cubicBezTo>
                      <a:pt x="2816" y="2445"/>
                      <a:pt x="2383" y="2818"/>
                      <a:pt x="1859" y="2882"/>
                    </a:cubicBezTo>
                    <a:cubicBezTo>
                      <a:pt x="1805" y="2889"/>
                      <a:pt x="1752" y="2892"/>
                      <a:pt x="1698" y="2892"/>
                    </a:cubicBezTo>
                    <a:cubicBezTo>
                      <a:pt x="1234" y="2892"/>
                      <a:pt x="799" y="2643"/>
                      <a:pt x="566" y="2232"/>
                    </a:cubicBezTo>
                    <a:cubicBezTo>
                      <a:pt x="211" y="1604"/>
                      <a:pt x="432" y="808"/>
                      <a:pt x="1058" y="453"/>
                    </a:cubicBezTo>
                    <a:cubicBezTo>
                      <a:pt x="1258" y="340"/>
                      <a:pt x="1479" y="284"/>
                      <a:pt x="1700" y="284"/>
                    </a:cubicBezTo>
                    <a:close/>
                    <a:moveTo>
                      <a:pt x="1700" y="0"/>
                    </a:moveTo>
                    <a:cubicBezTo>
                      <a:pt x="1219" y="0"/>
                      <a:pt x="754" y="219"/>
                      <a:pt x="448" y="611"/>
                    </a:cubicBezTo>
                    <a:cubicBezTo>
                      <a:pt x="52" y="1118"/>
                      <a:pt x="1" y="1812"/>
                      <a:pt x="317" y="2371"/>
                    </a:cubicBezTo>
                    <a:cubicBezTo>
                      <a:pt x="611" y="2887"/>
                      <a:pt x="1149" y="3177"/>
                      <a:pt x="1703" y="3177"/>
                    </a:cubicBezTo>
                    <a:cubicBezTo>
                      <a:pt x="1968" y="3177"/>
                      <a:pt x="2236" y="3111"/>
                      <a:pt x="2483" y="2971"/>
                    </a:cubicBezTo>
                    <a:cubicBezTo>
                      <a:pt x="3042" y="2653"/>
                      <a:pt x="3355" y="2032"/>
                      <a:pt x="3276" y="1394"/>
                    </a:cubicBezTo>
                    <a:cubicBezTo>
                      <a:pt x="3198" y="757"/>
                      <a:pt x="2743" y="229"/>
                      <a:pt x="2123" y="58"/>
                    </a:cubicBezTo>
                    <a:cubicBezTo>
                      <a:pt x="1983" y="19"/>
                      <a:pt x="1841"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3246200" y="4294025"/>
                <a:ext cx="47725" cy="43150"/>
              </a:xfrm>
              <a:custGeom>
                <a:avLst/>
                <a:gdLst/>
                <a:ahLst/>
                <a:cxnLst/>
                <a:rect l="l" t="t" r="r" b="b"/>
                <a:pathLst>
                  <a:path w="1909" h="1726" extrusionOk="0">
                    <a:moveTo>
                      <a:pt x="987" y="0"/>
                    </a:moveTo>
                    <a:cubicBezTo>
                      <a:pt x="840" y="0"/>
                      <a:pt x="694" y="37"/>
                      <a:pt x="561" y="113"/>
                    </a:cubicBezTo>
                    <a:cubicBezTo>
                      <a:pt x="146" y="347"/>
                      <a:pt x="1" y="873"/>
                      <a:pt x="235" y="1288"/>
                    </a:cubicBezTo>
                    <a:cubicBezTo>
                      <a:pt x="389" y="1561"/>
                      <a:pt x="678" y="1725"/>
                      <a:pt x="986" y="1725"/>
                    </a:cubicBezTo>
                    <a:cubicBezTo>
                      <a:pt x="1020" y="1725"/>
                      <a:pt x="1055" y="1723"/>
                      <a:pt x="1090" y="1719"/>
                    </a:cubicBezTo>
                    <a:cubicBezTo>
                      <a:pt x="1437" y="1675"/>
                      <a:pt x="1723" y="1428"/>
                      <a:pt x="1817" y="1093"/>
                    </a:cubicBezTo>
                    <a:cubicBezTo>
                      <a:pt x="1909" y="757"/>
                      <a:pt x="1791" y="397"/>
                      <a:pt x="1516" y="182"/>
                    </a:cubicBezTo>
                    <a:cubicBezTo>
                      <a:pt x="1361" y="62"/>
                      <a:pt x="1174" y="0"/>
                      <a:pt x="9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3289025" y="4396350"/>
                <a:ext cx="83875" cy="79450"/>
              </a:xfrm>
              <a:custGeom>
                <a:avLst/>
                <a:gdLst/>
                <a:ahLst/>
                <a:cxnLst/>
                <a:rect l="l" t="t" r="r" b="b"/>
                <a:pathLst>
                  <a:path w="3355" h="3178" extrusionOk="0">
                    <a:moveTo>
                      <a:pt x="1700" y="286"/>
                    </a:moveTo>
                    <a:cubicBezTo>
                      <a:pt x="1984" y="286"/>
                      <a:pt x="2268" y="379"/>
                      <a:pt x="2502" y="562"/>
                    </a:cubicBezTo>
                    <a:cubicBezTo>
                      <a:pt x="2919" y="887"/>
                      <a:pt x="3098" y="1429"/>
                      <a:pt x="2956" y="1937"/>
                    </a:cubicBezTo>
                    <a:cubicBezTo>
                      <a:pt x="2815" y="2446"/>
                      <a:pt x="2383" y="2820"/>
                      <a:pt x="1858" y="2885"/>
                    </a:cubicBezTo>
                    <a:cubicBezTo>
                      <a:pt x="1805" y="2891"/>
                      <a:pt x="1752" y="2895"/>
                      <a:pt x="1699" y="2895"/>
                    </a:cubicBezTo>
                    <a:cubicBezTo>
                      <a:pt x="1234" y="2895"/>
                      <a:pt x="799" y="2644"/>
                      <a:pt x="565" y="2233"/>
                    </a:cubicBezTo>
                    <a:lnTo>
                      <a:pt x="564" y="2233"/>
                    </a:lnTo>
                    <a:cubicBezTo>
                      <a:pt x="210" y="1605"/>
                      <a:pt x="431" y="811"/>
                      <a:pt x="1058" y="456"/>
                    </a:cubicBezTo>
                    <a:cubicBezTo>
                      <a:pt x="1258" y="342"/>
                      <a:pt x="1479" y="286"/>
                      <a:pt x="1700" y="286"/>
                    </a:cubicBezTo>
                    <a:close/>
                    <a:moveTo>
                      <a:pt x="1700" y="1"/>
                    </a:moveTo>
                    <a:cubicBezTo>
                      <a:pt x="1219" y="1"/>
                      <a:pt x="753" y="220"/>
                      <a:pt x="447" y="612"/>
                    </a:cubicBezTo>
                    <a:cubicBezTo>
                      <a:pt x="52" y="1119"/>
                      <a:pt x="0" y="1813"/>
                      <a:pt x="318" y="2373"/>
                    </a:cubicBezTo>
                    <a:cubicBezTo>
                      <a:pt x="611" y="2888"/>
                      <a:pt x="1149" y="3178"/>
                      <a:pt x="1702" y="3178"/>
                    </a:cubicBezTo>
                    <a:cubicBezTo>
                      <a:pt x="1967" y="3178"/>
                      <a:pt x="2236" y="3111"/>
                      <a:pt x="2483" y="2972"/>
                    </a:cubicBezTo>
                    <a:cubicBezTo>
                      <a:pt x="3041" y="2656"/>
                      <a:pt x="3354" y="2034"/>
                      <a:pt x="3275" y="1397"/>
                    </a:cubicBezTo>
                    <a:cubicBezTo>
                      <a:pt x="3198" y="759"/>
                      <a:pt x="2743" y="231"/>
                      <a:pt x="2123" y="58"/>
                    </a:cubicBezTo>
                    <a:cubicBezTo>
                      <a:pt x="1983" y="20"/>
                      <a:pt x="1841"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3306850" y="4414525"/>
                <a:ext cx="47775" cy="43150"/>
              </a:xfrm>
              <a:custGeom>
                <a:avLst/>
                <a:gdLst/>
                <a:ahLst/>
                <a:cxnLst/>
                <a:rect l="l" t="t" r="r" b="b"/>
                <a:pathLst>
                  <a:path w="1911" h="1726" extrusionOk="0">
                    <a:moveTo>
                      <a:pt x="985" y="1"/>
                    </a:moveTo>
                    <a:cubicBezTo>
                      <a:pt x="839" y="1"/>
                      <a:pt x="693" y="37"/>
                      <a:pt x="561" y="113"/>
                    </a:cubicBezTo>
                    <a:cubicBezTo>
                      <a:pt x="148" y="347"/>
                      <a:pt x="1" y="873"/>
                      <a:pt x="236" y="1288"/>
                    </a:cubicBezTo>
                    <a:cubicBezTo>
                      <a:pt x="390" y="1561"/>
                      <a:pt x="678" y="1725"/>
                      <a:pt x="987" y="1725"/>
                    </a:cubicBezTo>
                    <a:cubicBezTo>
                      <a:pt x="1022" y="1725"/>
                      <a:pt x="1057" y="1723"/>
                      <a:pt x="1092" y="1719"/>
                    </a:cubicBezTo>
                    <a:cubicBezTo>
                      <a:pt x="1437" y="1677"/>
                      <a:pt x="1725" y="1430"/>
                      <a:pt x="1817" y="1092"/>
                    </a:cubicBezTo>
                    <a:cubicBezTo>
                      <a:pt x="1910" y="757"/>
                      <a:pt x="1792" y="398"/>
                      <a:pt x="1516" y="184"/>
                    </a:cubicBezTo>
                    <a:cubicBezTo>
                      <a:pt x="1362" y="63"/>
                      <a:pt x="1174" y="1"/>
                      <a:pt x="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3349700" y="4516900"/>
                <a:ext cx="83875" cy="79425"/>
              </a:xfrm>
              <a:custGeom>
                <a:avLst/>
                <a:gdLst/>
                <a:ahLst/>
                <a:cxnLst/>
                <a:rect l="l" t="t" r="r" b="b"/>
                <a:pathLst>
                  <a:path w="3355" h="3177" extrusionOk="0">
                    <a:moveTo>
                      <a:pt x="1700" y="284"/>
                    </a:moveTo>
                    <a:cubicBezTo>
                      <a:pt x="1985" y="284"/>
                      <a:pt x="2268" y="377"/>
                      <a:pt x="2503" y="560"/>
                    </a:cubicBezTo>
                    <a:cubicBezTo>
                      <a:pt x="2918" y="884"/>
                      <a:pt x="3097" y="1428"/>
                      <a:pt x="2956" y="1937"/>
                    </a:cubicBezTo>
                    <a:cubicBezTo>
                      <a:pt x="2816" y="2445"/>
                      <a:pt x="2383" y="2818"/>
                      <a:pt x="1859" y="2882"/>
                    </a:cubicBezTo>
                    <a:cubicBezTo>
                      <a:pt x="1805" y="2889"/>
                      <a:pt x="1752" y="2892"/>
                      <a:pt x="1699" y="2892"/>
                    </a:cubicBezTo>
                    <a:cubicBezTo>
                      <a:pt x="1234" y="2892"/>
                      <a:pt x="797" y="2643"/>
                      <a:pt x="564" y="2230"/>
                    </a:cubicBezTo>
                    <a:cubicBezTo>
                      <a:pt x="211" y="1604"/>
                      <a:pt x="430" y="808"/>
                      <a:pt x="1057" y="453"/>
                    </a:cubicBezTo>
                    <a:cubicBezTo>
                      <a:pt x="1257" y="340"/>
                      <a:pt x="1479" y="284"/>
                      <a:pt x="1700" y="284"/>
                    </a:cubicBezTo>
                    <a:close/>
                    <a:moveTo>
                      <a:pt x="1700" y="0"/>
                    </a:moveTo>
                    <a:cubicBezTo>
                      <a:pt x="1218" y="0"/>
                      <a:pt x="754" y="219"/>
                      <a:pt x="448" y="611"/>
                    </a:cubicBezTo>
                    <a:cubicBezTo>
                      <a:pt x="53" y="1117"/>
                      <a:pt x="1" y="1812"/>
                      <a:pt x="317" y="2371"/>
                    </a:cubicBezTo>
                    <a:cubicBezTo>
                      <a:pt x="610" y="2886"/>
                      <a:pt x="1147" y="3176"/>
                      <a:pt x="1701" y="3176"/>
                    </a:cubicBezTo>
                    <a:cubicBezTo>
                      <a:pt x="1966" y="3176"/>
                      <a:pt x="2235" y="3110"/>
                      <a:pt x="2482" y="2970"/>
                    </a:cubicBezTo>
                    <a:cubicBezTo>
                      <a:pt x="3042" y="2653"/>
                      <a:pt x="3355" y="2032"/>
                      <a:pt x="3276" y="1394"/>
                    </a:cubicBezTo>
                    <a:cubicBezTo>
                      <a:pt x="3197" y="757"/>
                      <a:pt x="2743" y="229"/>
                      <a:pt x="2123" y="58"/>
                    </a:cubicBezTo>
                    <a:cubicBezTo>
                      <a:pt x="1983" y="19"/>
                      <a:pt x="1841"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3367550" y="4535025"/>
                <a:ext cx="47750" cy="43150"/>
              </a:xfrm>
              <a:custGeom>
                <a:avLst/>
                <a:gdLst/>
                <a:ahLst/>
                <a:cxnLst/>
                <a:rect l="l" t="t" r="r" b="b"/>
                <a:pathLst>
                  <a:path w="1910" h="1726" extrusionOk="0">
                    <a:moveTo>
                      <a:pt x="985" y="1"/>
                    </a:moveTo>
                    <a:cubicBezTo>
                      <a:pt x="839" y="1"/>
                      <a:pt x="693" y="38"/>
                      <a:pt x="560" y="112"/>
                    </a:cubicBezTo>
                    <a:cubicBezTo>
                      <a:pt x="146" y="348"/>
                      <a:pt x="0" y="874"/>
                      <a:pt x="236" y="1287"/>
                    </a:cubicBezTo>
                    <a:cubicBezTo>
                      <a:pt x="389" y="1559"/>
                      <a:pt x="676" y="1725"/>
                      <a:pt x="984" y="1725"/>
                    </a:cubicBezTo>
                    <a:cubicBezTo>
                      <a:pt x="1020" y="1725"/>
                      <a:pt x="1056" y="1723"/>
                      <a:pt x="1091" y="1718"/>
                    </a:cubicBezTo>
                    <a:cubicBezTo>
                      <a:pt x="1437" y="1676"/>
                      <a:pt x="1724" y="1429"/>
                      <a:pt x="1816" y="1094"/>
                    </a:cubicBezTo>
                    <a:cubicBezTo>
                      <a:pt x="1910" y="756"/>
                      <a:pt x="1790" y="398"/>
                      <a:pt x="1516" y="183"/>
                    </a:cubicBezTo>
                    <a:cubicBezTo>
                      <a:pt x="1361" y="62"/>
                      <a:pt x="1174" y="1"/>
                      <a:pt x="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3410400" y="4637375"/>
                <a:ext cx="83825" cy="79450"/>
              </a:xfrm>
              <a:custGeom>
                <a:avLst/>
                <a:gdLst/>
                <a:ahLst/>
                <a:cxnLst/>
                <a:rect l="l" t="t" r="r" b="b"/>
                <a:pathLst>
                  <a:path w="3353" h="3178" extrusionOk="0">
                    <a:moveTo>
                      <a:pt x="1697" y="285"/>
                    </a:moveTo>
                    <a:cubicBezTo>
                      <a:pt x="1982" y="285"/>
                      <a:pt x="2266" y="379"/>
                      <a:pt x="2501" y="562"/>
                    </a:cubicBezTo>
                    <a:cubicBezTo>
                      <a:pt x="2917" y="886"/>
                      <a:pt x="3096" y="1429"/>
                      <a:pt x="2956" y="1937"/>
                    </a:cubicBezTo>
                    <a:cubicBezTo>
                      <a:pt x="2815" y="2446"/>
                      <a:pt x="2381" y="2819"/>
                      <a:pt x="1858" y="2883"/>
                    </a:cubicBezTo>
                    <a:cubicBezTo>
                      <a:pt x="1805" y="2890"/>
                      <a:pt x="1751" y="2893"/>
                      <a:pt x="1698" y="2893"/>
                    </a:cubicBezTo>
                    <a:cubicBezTo>
                      <a:pt x="1233" y="2893"/>
                      <a:pt x="797" y="2644"/>
                      <a:pt x="564" y="2233"/>
                    </a:cubicBezTo>
                    <a:cubicBezTo>
                      <a:pt x="210" y="1605"/>
                      <a:pt x="430" y="811"/>
                      <a:pt x="1056" y="454"/>
                    </a:cubicBezTo>
                    <a:cubicBezTo>
                      <a:pt x="1256" y="341"/>
                      <a:pt x="1477" y="285"/>
                      <a:pt x="1697" y="285"/>
                    </a:cubicBezTo>
                    <a:close/>
                    <a:moveTo>
                      <a:pt x="1699" y="1"/>
                    </a:moveTo>
                    <a:cubicBezTo>
                      <a:pt x="1217" y="1"/>
                      <a:pt x="752" y="220"/>
                      <a:pt x="446" y="612"/>
                    </a:cubicBezTo>
                    <a:cubicBezTo>
                      <a:pt x="52" y="1119"/>
                      <a:pt x="0" y="1813"/>
                      <a:pt x="317" y="2371"/>
                    </a:cubicBezTo>
                    <a:cubicBezTo>
                      <a:pt x="609" y="2888"/>
                      <a:pt x="1147" y="3178"/>
                      <a:pt x="1701" y="3178"/>
                    </a:cubicBezTo>
                    <a:cubicBezTo>
                      <a:pt x="1966" y="3178"/>
                      <a:pt x="2234" y="3111"/>
                      <a:pt x="2481" y="2972"/>
                    </a:cubicBezTo>
                    <a:cubicBezTo>
                      <a:pt x="3040" y="2656"/>
                      <a:pt x="3353" y="2033"/>
                      <a:pt x="3275" y="1395"/>
                    </a:cubicBezTo>
                    <a:cubicBezTo>
                      <a:pt x="3196" y="757"/>
                      <a:pt x="2741" y="230"/>
                      <a:pt x="2123" y="58"/>
                    </a:cubicBezTo>
                    <a:cubicBezTo>
                      <a:pt x="1983" y="20"/>
                      <a:pt x="1840" y="1"/>
                      <a:pt x="1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3428225" y="4655525"/>
                <a:ext cx="47775" cy="43175"/>
              </a:xfrm>
              <a:custGeom>
                <a:avLst/>
                <a:gdLst/>
                <a:ahLst/>
                <a:cxnLst/>
                <a:rect l="l" t="t" r="r" b="b"/>
                <a:pathLst>
                  <a:path w="1911" h="1727" extrusionOk="0">
                    <a:moveTo>
                      <a:pt x="987" y="1"/>
                    </a:moveTo>
                    <a:cubicBezTo>
                      <a:pt x="841" y="1"/>
                      <a:pt x="694" y="38"/>
                      <a:pt x="561" y="114"/>
                    </a:cubicBezTo>
                    <a:cubicBezTo>
                      <a:pt x="146" y="348"/>
                      <a:pt x="1" y="874"/>
                      <a:pt x="235" y="1289"/>
                    </a:cubicBezTo>
                    <a:cubicBezTo>
                      <a:pt x="390" y="1562"/>
                      <a:pt x="678" y="1726"/>
                      <a:pt x="986" y="1726"/>
                    </a:cubicBezTo>
                    <a:cubicBezTo>
                      <a:pt x="1021" y="1726"/>
                      <a:pt x="1056" y="1724"/>
                      <a:pt x="1090" y="1720"/>
                    </a:cubicBezTo>
                    <a:cubicBezTo>
                      <a:pt x="1437" y="1676"/>
                      <a:pt x="1723" y="1429"/>
                      <a:pt x="1817" y="1093"/>
                    </a:cubicBezTo>
                    <a:cubicBezTo>
                      <a:pt x="1910" y="758"/>
                      <a:pt x="1791" y="398"/>
                      <a:pt x="1517" y="183"/>
                    </a:cubicBezTo>
                    <a:cubicBezTo>
                      <a:pt x="1362" y="62"/>
                      <a:pt x="1175" y="1"/>
                      <a:pt x="9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3471100" y="4757900"/>
                <a:ext cx="83825" cy="79425"/>
              </a:xfrm>
              <a:custGeom>
                <a:avLst/>
                <a:gdLst/>
                <a:ahLst/>
                <a:cxnLst/>
                <a:rect l="l" t="t" r="r" b="b"/>
                <a:pathLst>
                  <a:path w="3353" h="3177" extrusionOk="0">
                    <a:moveTo>
                      <a:pt x="1698" y="285"/>
                    </a:moveTo>
                    <a:cubicBezTo>
                      <a:pt x="1983" y="285"/>
                      <a:pt x="2267" y="378"/>
                      <a:pt x="2500" y="561"/>
                    </a:cubicBezTo>
                    <a:cubicBezTo>
                      <a:pt x="2917" y="885"/>
                      <a:pt x="3096" y="1429"/>
                      <a:pt x="2955" y="1938"/>
                    </a:cubicBezTo>
                    <a:cubicBezTo>
                      <a:pt x="2815" y="2446"/>
                      <a:pt x="2381" y="2819"/>
                      <a:pt x="1858" y="2883"/>
                    </a:cubicBezTo>
                    <a:cubicBezTo>
                      <a:pt x="1804" y="2890"/>
                      <a:pt x="1751" y="2893"/>
                      <a:pt x="1698" y="2893"/>
                    </a:cubicBezTo>
                    <a:cubicBezTo>
                      <a:pt x="1232" y="2893"/>
                      <a:pt x="797" y="2643"/>
                      <a:pt x="563" y="2231"/>
                    </a:cubicBezTo>
                    <a:cubicBezTo>
                      <a:pt x="208" y="1605"/>
                      <a:pt x="429" y="809"/>
                      <a:pt x="1056" y="454"/>
                    </a:cubicBezTo>
                    <a:cubicBezTo>
                      <a:pt x="1256" y="341"/>
                      <a:pt x="1478" y="285"/>
                      <a:pt x="1698" y="285"/>
                    </a:cubicBezTo>
                    <a:close/>
                    <a:moveTo>
                      <a:pt x="1697" y="1"/>
                    </a:moveTo>
                    <a:cubicBezTo>
                      <a:pt x="1216" y="1"/>
                      <a:pt x="751" y="220"/>
                      <a:pt x="446" y="611"/>
                    </a:cubicBezTo>
                    <a:cubicBezTo>
                      <a:pt x="50" y="1118"/>
                      <a:pt x="0" y="1812"/>
                      <a:pt x="316" y="2372"/>
                    </a:cubicBezTo>
                    <a:cubicBezTo>
                      <a:pt x="609" y="2887"/>
                      <a:pt x="1147" y="3176"/>
                      <a:pt x="1700" y="3176"/>
                    </a:cubicBezTo>
                    <a:cubicBezTo>
                      <a:pt x="1965" y="3176"/>
                      <a:pt x="2234" y="3110"/>
                      <a:pt x="2481" y="2971"/>
                    </a:cubicBezTo>
                    <a:cubicBezTo>
                      <a:pt x="3039" y="2654"/>
                      <a:pt x="3353" y="2033"/>
                      <a:pt x="3275" y="1395"/>
                    </a:cubicBezTo>
                    <a:cubicBezTo>
                      <a:pt x="3196" y="758"/>
                      <a:pt x="2741" y="230"/>
                      <a:pt x="2121" y="59"/>
                    </a:cubicBezTo>
                    <a:cubicBezTo>
                      <a:pt x="1981" y="20"/>
                      <a:pt x="1838" y="1"/>
                      <a:pt x="16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3488925" y="4776050"/>
                <a:ext cx="47750" cy="43150"/>
              </a:xfrm>
              <a:custGeom>
                <a:avLst/>
                <a:gdLst/>
                <a:ahLst/>
                <a:cxnLst/>
                <a:rect l="l" t="t" r="r" b="b"/>
                <a:pathLst>
                  <a:path w="1910" h="1726" extrusionOk="0">
                    <a:moveTo>
                      <a:pt x="985" y="1"/>
                    </a:moveTo>
                    <a:cubicBezTo>
                      <a:pt x="839" y="1"/>
                      <a:pt x="693" y="38"/>
                      <a:pt x="561" y="112"/>
                    </a:cubicBezTo>
                    <a:cubicBezTo>
                      <a:pt x="146" y="346"/>
                      <a:pt x="1" y="873"/>
                      <a:pt x="235" y="1287"/>
                    </a:cubicBezTo>
                    <a:cubicBezTo>
                      <a:pt x="389" y="1559"/>
                      <a:pt x="677" y="1725"/>
                      <a:pt x="983" y="1725"/>
                    </a:cubicBezTo>
                    <a:cubicBezTo>
                      <a:pt x="1019" y="1725"/>
                      <a:pt x="1054" y="1723"/>
                      <a:pt x="1090" y="1718"/>
                    </a:cubicBezTo>
                    <a:cubicBezTo>
                      <a:pt x="1437" y="1676"/>
                      <a:pt x="1723" y="1429"/>
                      <a:pt x="1816" y="1092"/>
                    </a:cubicBezTo>
                    <a:cubicBezTo>
                      <a:pt x="1910" y="756"/>
                      <a:pt x="1791" y="398"/>
                      <a:pt x="1516" y="183"/>
                    </a:cubicBezTo>
                    <a:cubicBezTo>
                      <a:pt x="1361" y="62"/>
                      <a:pt x="1173" y="1"/>
                      <a:pt x="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3215750" y="4871250"/>
                <a:ext cx="124900" cy="118325"/>
              </a:xfrm>
              <a:custGeom>
                <a:avLst/>
                <a:gdLst/>
                <a:ahLst/>
                <a:cxnLst/>
                <a:rect l="l" t="t" r="r" b="b"/>
                <a:pathLst>
                  <a:path w="4996" h="4733" extrusionOk="0">
                    <a:moveTo>
                      <a:pt x="2530" y="424"/>
                    </a:moveTo>
                    <a:cubicBezTo>
                      <a:pt x="2954" y="424"/>
                      <a:pt x="3377" y="563"/>
                      <a:pt x="3727" y="837"/>
                    </a:cubicBezTo>
                    <a:cubicBezTo>
                      <a:pt x="4347" y="1319"/>
                      <a:pt x="4613" y="2130"/>
                      <a:pt x="4403" y="2887"/>
                    </a:cubicBezTo>
                    <a:cubicBezTo>
                      <a:pt x="4194" y="3644"/>
                      <a:pt x="3548" y="4201"/>
                      <a:pt x="2768" y="4296"/>
                    </a:cubicBezTo>
                    <a:cubicBezTo>
                      <a:pt x="2688" y="4306"/>
                      <a:pt x="2608" y="4311"/>
                      <a:pt x="2529" y="4311"/>
                    </a:cubicBezTo>
                    <a:cubicBezTo>
                      <a:pt x="1835" y="4311"/>
                      <a:pt x="1187" y="3938"/>
                      <a:pt x="839" y="3324"/>
                    </a:cubicBezTo>
                    <a:cubicBezTo>
                      <a:pt x="312" y="2390"/>
                      <a:pt x="641" y="1205"/>
                      <a:pt x="1574" y="675"/>
                    </a:cubicBezTo>
                    <a:cubicBezTo>
                      <a:pt x="1872" y="507"/>
                      <a:pt x="2201" y="424"/>
                      <a:pt x="2530" y="424"/>
                    </a:cubicBezTo>
                    <a:close/>
                    <a:moveTo>
                      <a:pt x="2531" y="0"/>
                    </a:moveTo>
                    <a:cubicBezTo>
                      <a:pt x="1814" y="0"/>
                      <a:pt x="1121" y="327"/>
                      <a:pt x="665" y="911"/>
                    </a:cubicBezTo>
                    <a:cubicBezTo>
                      <a:pt x="76" y="1665"/>
                      <a:pt x="0" y="2699"/>
                      <a:pt x="471" y="3532"/>
                    </a:cubicBezTo>
                    <a:cubicBezTo>
                      <a:pt x="907" y="4301"/>
                      <a:pt x="1709" y="4733"/>
                      <a:pt x="2534" y="4733"/>
                    </a:cubicBezTo>
                    <a:cubicBezTo>
                      <a:pt x="2928" y="4733"/>
                      <a:pt x="3328" y="4634"/>
                      <a:pt x="3696" y="4427"/>
                    </a:cubicBezTo>
                    <a:cubicBezTo>
                      <a:pt x="4529" y="3955"/>
                      <a:pt x="4996" y="3027"/>
                      <a:pt x="4880" y="2078"/>
                    </a:cubicBezTo>
                    <a:cubicBezTo>
                      <a:pt x="4762" y="1127"/>
                      <a:pt x="4085" y="343"/>
                      <a:pt x="3162" y="86"/>
                    </a:cubicBezTo>
                    <a:cubicBezTo>
                      <a:pt x="2953" y="28"/>
                      <a:pt x="2741" y="0"/>
                      <a:pt x="2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3242200" y="4898500"/>
                <a:ext cx="73275" cy="64275"/>
              </a:xfrm>
              <a:custGeom>
                <a:avLst/>
                <a:gdLst/>
                <a:ahLst/>
                <a:cxnLst/>
                <a:rect l="l" t="t" r="r" b="b"/>
                <a:pathLst>
                  <a:path w="2931" h="2571" extrusionOk="0">
                    <a:moveTo>
                      <a:pt x="1464" y="0"/>
                    </a:moveTo>
                    <a:cubicBezTo>
                      <a:pt x="1279" y="0"/>
                      <a:pt x="1091" y="40"/>
                      <a:pt x="913" y="124"/>
                    </a:cubicBezTo>
                    <a:cubicBezTo>
                      <a:pt x="272" y="430"/>
                      <a:pt x="1" y="1196"/>
                      <a:pt x="306" y="1837"/>
                    </a:cubicBezTo>
                    <a:cubicBezTo>
                      <a:pt x="525" y="2300"/>
                      <a:pt x="986" y="2570"/>
                      <a:pt x="1466" y="2570"/>
                    </a:cubicBezTo>
                    <a:cubicBezTo>
                      <a:pt x="1651" y="2570"/>
                      <a:pt x="1839" y="2530"/>
                      <a:pt x="2017" y="2446"/>
                    </a:cubicBezTo>
                    <a:cubicBezTo>
                      <a:pt x="2658" y="2140"/>
                      <a:pt x="2931" y="1374"/>
                      <a:pt x="2625" y="733"/>
                    </a:cubicBezTo>
                    <a:cubicBezTo>
                      <a:pt x="2405" y="270"/>
                      <a:pt x="1944" y="0"/>
                      <a:pt x="14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3705300" y="5202175"/>
                <a:ext cx="124950" cy="118350"/>
              </a:xfrm>
              <a:custGeom>
                <a:avLst/>
                <a:gdLst/>
                <a:ahLst/>
                <a:cxnLst/>
                <a:rect l="l" t="t" r="r" b="b"/>
                <a:pathLst>
                  <a:path w="4998" h="4734" extrusionOk="0">
                    <a:moveTo>
                      <a:pt x="2531" y="423"/>
                    </a:moveTo>
                    <a:cubicBezTo>
                      <a:pt x="2956" y="423"/>
                      <a:pt x="3378" y="562"/>
                      <a:pt x="3727" y="835"/>
                    </a:cubicBezTo>
                    <a:cubicBezTo>
                      <a:pt x="4347" y="1320"/>
                      <a:pt x="4613" y="2128"/>
                      <a:pt x="4403" y="2885"/>
                    </a:cubicBezTo>
                    <a:cubicBezTo>
                      <a:pt x="4194" y="3644"/>
                      <a:pt x="3550" y="4199"/>
                      <a:pt x="2768" y="4296"/>
                    </a:cubicBezTo>
                    <a:cubicBezTo>
                      <a:pt x="2689" y="4306"/>
                      <a:pt x="2610" y="4310"/>
                      <a:pt x="2532" y="4310"/>
                    </a:cubicBezTo>
                    <a:cubicBezTo>
                      <a:pt x="1838" y="4310"/>
                      <a:pt x="1188" y="3939"/>
                      <a:pt x="840" y="3324"/>
                    </a:cubicBezTo>
                    <a:cubicBezTo>
                      <a:pt x="313" y="2390"/>
                      <a:pt x="641" y="1205"/>
                      <a:pt x="1574" y="676"/>
                    </a:cubicBezTo>
                    <a:cubicBezTo>
                      <a:pt x="1873" y="507"/>
                      <a:pt x="2202" y="423"/>
                      <a:pt x="2531" y="423"/>
                    </a:cubicBezTo>
                    <a:close/>
                    <a:moveTo>
                      <a:pt x="2532" y="1"/>
                    </a:moveTo>
                    <a:cubicBezTo>
                      <a:pt x="1815" y="1"/>
                      <a:pt x="1122" y="327"/>
                      <a:pt x="667" y="911"/>
                    </a:cubicBezTo>
                    <a:cubicBezTo>
                      <a:pt x="78" y="1665"/>
                      <a:pt x="0" y="2700"/>
                      <a:pt x="472" y="3532"/>
                    </a:cubicBezTo>
                    <a:cubicBezTo>
                      <a:pt x="908" y="4301"/>
                      <a:pt x="1710" y="4733"/>
                      <a:pt x="2536" y="4733"/>
                    </a:cubicBezTo>
                    <a:cubicBezTo>
                      <a:pt x="2930" y="4733"/>
                      <a:pt x="3330" y="4634"/>
                      <a:pt x="3698" y="4427"/>
                    </a:cubicBezTo>
                    <a:cubicBezTo>
                      <a:pt x="4531" y="3955"/>
                      <a:pt x="4997" y="3027"/>
                      <a:pt x="4880" y="2078"/>
                    </a:cubicBezTo>
                    <a:cubicBezTo>
                      <a:pt x="4763" y="1127"/>
                      <a:pt x="4086" y="343"/>
                      <a:pt x="3164" y="86"/>
                    </a:cubicBezTo>
                    <a:cubicBezTo>
                      <a:pt x="2955" y="29"/>
                      <a:pt x="2742" y="1"/>
                      <a:pt x="2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3731875" y="5229200"/>
                <a:ext cx="71125" cy="64275"/>
              </a:xfrm>
              <a:custGeom>
                <a:avLst/>
                <a:gdLst/>
                <a:ahLst/>
                <a:cxnLst/>
                <a:rect l="l" t="t" r="r" b="b"/>
                <a:pathLst>
                  <a:path w="2845" h="2571" extrusionOk="0">
                    <a:moveTo>
                      <a:pt x="1468" y="0"/>
                    </a:moveTo>
                    <a:cubicBezTo>
                      <a:pt x="1251" y="0"/>
                      <a:pt x="1033" y="56"/>
                      <a:pt x="835" y="168"/>
                    </a:cubicBezTo>
                    <a:cubicBezTo>
                      <a:pt x="217" y="518"/>
                      <a:pt x="1" y="1302"/>
                      <a:pt x="351" y="1919"/>
                    </a:cubicBezTo>
                    <a:cubicBezTo>
                      <a:pt x="580" y="2325"/>
                      <a:pt x="1010" y="2571"/>
                      <a:pt x="1470" y="2571"/>
                    </a:cubicBezTo>
                    <a:cubicBezTo>
                      <a:pt x="1522" y="2571"/>
                      <a:pt x="1574" y="2568"/>
                      <a:pt x="1626" y="2561"/>
                    </a:cubicBezTo>
                    <a:cubicBezTo>
                      <a:pt x="2141" y="2497"/>
                      <a:pt x="2567" y="2129"/>
                      <a:pt x="2706" y="1628"/>
                    </a:cubicBezTo>
                    <a:cubicBezTo>
                      <a:pt x="2845" y="1128"/>
                      <a:pt x="2667" y="592"/>
                      <a:pt x="2259" y="272"/>
                    </a:cubicBezTo>
                    <a:cubicBezTo>
                      <a:pt x="2028" y="92"/>
                      <a:pt x="1749" y="0"/>
                      <a:pt x="1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338700" y="5010825"/>
                <a:ext cx="83300" cy="78900"/>
              </a:xfrm>
              <a:custGeom>
                <a:avLst/>
                <a:gdLst/>
                <a:ahLst/>
                <a:cxnLst/>
                <a:rect l="l" t="t" r="r" b="b"/>
                <a:pathLst>
                  <a:path w="3332" h="3156" extrusionOk="0">
                    <a:moveTo>
                      <a:pt x="1687" y="283"/>
                    </a:moveTo>
                    <a:cubicBezTo>
                      <a:pt x="1970" y="283"/>
                      <a:pt x="2251" y="376"/>
                      <a:pt x="2484" y="558"/>
                    </a:cubicBezTo>
                    <a:cubicBezTo>
                      <a:pt x="2898" y="879"/>
                      <a:pt x="3075" y="1420"/>
                      <a:pt x="2936" y="1923"/>
                    </a:cubicBezTo>
                    <a:cubicBezTo>
                      <a:pt x="2796" y="2428"/>
                      <a:pt x="2365" y="2800"/>
                      <a:pt x="1845" y="2864"/>
                    </a:cubicBezTo>
                    <a:cubicBezTo>
                      <a:pt x="1793" y="2871"/>
                      <a:pt x="1740" y="2874"/>
                      <a:pt x="1689" y="2874"/>
                    </a:cubicBezTo>
                    <a:cubicBezTo>
                      <a:pt x="1226" y="2874"/>
                      <a:pt x="793" y="2626"/>
                      <a:pt x="560" y="2217"/>
                    </a:cubicBezTo>
                    <a:cubicBezTo>
                      <a:pt x="208" y="1594"/>
                      <a:pt x="426" y="805"/>
                      <a:pt x="1049" y="451"/>
                    </a:cubicBezTo>
                    <a:cubicBezTo>
                      <a:pt x="1248" y="338"/>
                      <a:pt x="1468" y="283"/>
                      <a:pt x="1687" y="283"/>
                    </a:cubicBezTo>
                    <a:close/>
                    <a:moveTo>
                      <a:pt x="1688" y="0"/>
                    </a:moveTo>
                    <a:cubicBezTo>
                      <a:pt x="1210" y="0"/>
                      <a:pt x="748" y="218"/>
                      <a:pt x="444" y="608"/>
                    </a:cubicBezTo>
                    <a:cubicBezTo>
                      <a:pt x="50" y="1110"/>
                      <a:pt x="0" y="1801"/>
                      <a:pt x="315" y="2356"/>
                    </a:cubicBezTo>
                    <a:cubicBezTo>
                      <a:pt x="605" y="2868"/>
                      <a:pt x="1140" y="3155"/>
                      <a:pt x="1690" y="3155"/>
                    </a:cubicBezTo>
                    <a:cubicBezTo>
                      <a:pt x="1953" y="3155"/>
                      <a:pt x="2220" y="3090"/>
                      <a:pt x="2465" y="2951"/>
                    </a:cubicBezTo>
                    <a:cubicBezTo>
                      <a:pt x="3020" y="2637"/>
                      <a:pt x="3332" y="2018"/>
                      <a:pt x="3253" y="1386"/>
                    </a:cubicBezTo>
                    <a:cubicBezTo>
                      <a:pt x="3175" y="751"/>
                      <a:pt x="2723" y="228"/>
                      <a:pt x="2108" y="57"/>
                    </a:cubicBezTo>
                    <a:cubicBezTo>
                      <a:pt x="1969" y="19"/>
                      <a:pt x="1828" y="0"/>
                      <a:pt x="16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3356400" y="5028850"/>
                <a:ext cx="47450" cy="42850"/>
              </a:xfrm>
              <a:custGeom>
                <a:avLst/>
                <a:gdLst/>
                <a:ahLst/>
                <a:cxnLst/>
                <a:rect l="l" t="t" r="r" b="b"/>
                <a:pathLst>
                  <a:path w="1898" h="1714" extrusionOk="0">
                    <a:moveTo>
                      <a:pt x="977" y="0"/>
                    </a:moveTo>
                    <a:cubicBezTo>
                      <a:pt x="832" y="0"/>
                      <a:pt x="687" y="37"/>
                      <a:pt x="556" y="111"/>
                    </a:cubicBezTo>
                    <a:cubicBezTo>
                      <a:pt x="144" y="345"/>
                      <a:pt x="1" y="868"/>
                      <a:pt x="233" y="1280"/>
                    </a:cubicBezTo>
                    <a:cubicBezTo>
                      <a:pt x="387" y="1551"/>
                      <a:pt x="673" y="1714"/>
                      <a:pt x="979" y="1714"/>
                    </a:cubicBezTo>
                    <a:cubicBezTo>
                      <a:pt x="1014" y="1714"/>
                      <a:pt x="1049" y="1712"/>
                      <a:pt x="1084" y="1707"/>
                    </a:cubicBezTo>
                    <a:cubicBezTo>
                      <a:pt x="1428" y="1665"/>
                      <a:pt x="1712" y="1418"/>
                      <a:pt x="1805" y="1086"/>
                    </a:cubicBezTo>
                    <a:cubicBezTo>
                      <a:pt x="1897" y="752"/>
                      <a:pt x="1780" y="395"/>
                      <a:pt x="1505" y="182"/>
                    </a:cubicBezTo>
                    <a:cubicBezTo>
                      <a:pt x="1351" y="62"/>
                      <a:pt x="1165" y="0"/>
                      <a:pt x="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444050" y="5138500"/>
                <a:ext cx="55550" cy="52600"/>
              </a:xfrm>
              <a:custGeom>
                <a:avLst/>
                <a:gdLst/>
                <a:ahLst/>
                <a:cxnLst/>
                <a:rect l="l" t="t" r="r" b="b"/>
                <a:pathLst>
                  <a:path w="2222" h="2104" extrusionOk="0">
                    <a:moveTo>
                      <a:pt x="1125" y="188"/>
                    </a:moveTo>
                    <a:cubicBezTo>
                      <a:pt x="1314" y="188"/>
                      <a:pt x="1501" y="250"/>
                      <a:pt x="1657" y="372"/>
                    </a:cubicBezTo>
                    <a:cubicBezTo>
                      <a:pt x="1933" y="587"/>
                      <a:pt x="2051" y="947"/>
                      <a:pt x="1957" y="1282"/>
                    </a:cubicBezTo>
                    <a:cubicBezTo>
                      <a:pt x="1865" y="1620"/>
                      <a:pt x="1578" y="1867"/>
                      <a:pt x="1231" y="1910"/>
                    </a:cubicBezTo>
                    <a:cubicBezTo>
                      <a:pt x="1196" y="1915"/>
                      <a:pt x="1161" y="1917"/>
                      <a:pt x="1127" y="1917"/>
                    </a:cubicBezTo>
                    <a:cubicBezTo>
                      <a:pt x="817" y="1917"/>
                      <a:pt x="529" y="1751"/>
                      <a:pt x="373" y="1478"/>
                    </a:cubicBezTo>
                    <a:cubicBezTo>
                      <a:pt x="139" y="1061"/>
                      <a:pt x="285" y="535"/>
                      <a:pt x="700" y="301"/>
                    </a:cubicBezTo>
                    <a:cubicBezTo>
                      <a:pt x="832" y="226"/>
                      <a:pt x="979" y="188"/>
                      <a:pt x="1125" y="188"/>
                    </a:cubicBezTo>
                    <a:close/>
                    <a:moveTo>
                      <a:pt x="1124" y="1"/>
                    </a:moveTo>
                    <a:cubicBezTo>
                      <a:pt x="806" y="1"/>
                      <a:pt x="498" y="146"/>
                      <a:pt x="296" y="404"/>
                    </a:cubicBezTo>
                    <a:cubicBezTo>
                      <a:pt x="35" y="740"/>
                      <a:pt x="1" y="1200"/>
                      <a:pt x="210" y="1571"/>
                    </a:cubicBezTo>
                    <a:cubicBezTo>
                      <a:pt x="404" y="1912"/>
                      <a:pt x="760" y="2104"/>
                      <a:pt x="1127" y="2104"/>
                    </a:cubicBezTo>
                    <a:cubicBezTo>
                      <a:pt x="1302" y="2104"/>
                      <a:pt x="1480" y="2060"/>
                      <a:pt x="1644" y="1968"/>
                    </a:cubicBezTo>
                    <a:cubicBezTo>
                      <a:pt x="2013" y="1759"/>
                      <a:pt x="2222" y="1345"/>
                      <a:pt x="2168" y="924"/>
                    </a:cubicBezTo>
                    <a:cubicBezTo>
                      <a:pt x="2117" y="501"/>
                      <a:pt x="1815" y="153"/>
                      <a:pt x="1405" y="40"/>
                    </a:cubicBezTo>
                    <a:cubicBezTo>
                      <a:pt x="1312" y="13"/>
                      <a:pt x="1217" y="1"/>
                      <a:pt x="11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55825" y="5150450"/>
                <a:ext cx="32775" cy="28625"/>
              </a:xfrm>
              <a:custGeom>
                <a:avLst/>
                <a:gdLst/>
                <a:ahLst/>
                <a:cxnLst/>
                <a:rect l="l" t="t" r="r" b="b"/>
                <a:pathLst>
                  <a:path w="1311" h="1145" extrusionOk="0">
                    <a:moveTo>
                      <a:pt x="653" y="1"/>
                    </a:moveTo>
                    <a:cubicBezTo>
                      <a:pt x="560" y="1"/>
                      <a:pt x="464" y="24"/>
                      <a:pt x="372" y="76"/>
                    </a:cubicBezTo>
                    <a:cubicBezTo>
                      <a:pt x="98" y="231"/>
                      <a:pt x="1" y="580"/>
                      <a:pt x="156" y="854"/>
                    </a:cubicBezTo>
                    <a:cubicBezTo>
                      <a:pt x="259" y="1035"/>
                      <a:pt x="448" y="1145"/>
                      <a:pt x="651" y="1145"/>
                    </a:cubicBezTo>
                    <a:cubicBezTo>
                      <a:pt x="675" y="1145"/>
                      <a:pt x="699" y="1143"/>
                      <a:pt x="722" y="1140"/>
                    </a:cubicBezTo>
                    <a:cubicBezTo>
                      <a:pt x="952" y="1113"/>
                      <a:pt x="1142" y="948"/>
                      <a:pt x="1203" y="725"/>
                    </a:cubicBezTo>
                    <a:cubicBezTo>
                      <a:pt x="1311" y="338"/>
                      <a:pt x="1005" y="1"/>
                      <a:pt x="6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3531750" y="4878400"/>
                <a:ext cx="83875" cy="79425"/>
              </a:xfrm>
              <a:custGeom>
                <a:avLst/>
                <a:gdLst/>
                <a:ahLst/>
                <a:cxnLst/>
                <a:rect l="l" t="t" r="r" b="b"/>
                <a:pathLst>
                  <a:path w="3355" h="3177" extrusionOk="0">
                    <a:moveTo>
                      <a:pt x="1699" y="285"/>
                    </a:moveTo>
                    <a:cubicBezTo>
                      <a:pt x="1984" y="285"/>
                      <a:pt x="2267" y="378"/>
                      <a:pt x="2502" y="560"/>
                    </a:cubicBezTo>
                    <a:cubicBezTo>
                      <a:pt x="2918" y="885"/>
                      <a:pt x="3097" y="1429"/>
                      <a:pt x="2955" y="1937"/>
                    </a:cubicBezTo>
                    <a:cubicBezTo>
                      <a:pt x="2815" y="2446"/>
                      <a:pt x="2382" y="2819"/>
                      <a:pt x="1858" y="2883"/>
                    </a:cubicBezTo>
                    <a:cubicBezTo>
                      <a:pt x="1804" y="2890"/>
                      <a:pt x="1751" y="2893"/>
                      <a:pt x="1698" y="2893"/>
                    </a:cubicBezTo>
                    <a:cubicBezTo>
                      <a:pt x="1233" y="2893"/>
                      <a:pt x="798" y="2644"/>
                      <a:pt x="565" y="2231"/>
                    </a:cubicBezTo>
                    <a:cubicBezTo>
                      <a:pt x="210" y="1605"/>
                      <a:pt x="431" y="809"/>
                      <a:pt x="1057" y="454"/>
                    </a:cubicBezTo>
                    <a:cubicBezTo>
                      <a:pt x="1257" y="340"/>
                      <a:pt x="1479" y="285"/>
                      <a:pt x="1699" y="285"/>
                    </a:cubicBezTo>
                    <a:close/>
                    <a:moveTo>
                      <a:pt x="1699" y="1"/>
                    </a:moveTo>
                    <a:cubicBezTo>
                      <a:pt x="1218" y="1"/>
                      <a:pt x="753" y="220"/>
                      <a:pt x="447" y="612"/>
                    </a:cubicBezTo>
                    <a:cubicBezTo>
                      <a:pt x="52" y="1117"/>
                      <a:pt x="0" y="1813"/>
                      <a:pt x="318" y="2371"/>
                    </a:cubicBezTo>
                    <a:cubicBezTo>
                      <a:pt x="611" y="2887"/>
                      <a:pt x="1148" y="3177"/>
                      <a:pt x="1702" y="3177"/>
                    </a:cubicBezTo>
                    <a:cubicBezTo>
                      <a:pt x="1967" y="3177"/>
                      <a:pt x="2235" y="3110"/>
                      <a:pt x="2483" y="2970"/>
                    </a:cubicBezTo>
                    <a:cubicBezTo>
                      <a:pt x="3041" y="2654"/>
                      <a:pt x="3354" y="2032"/>
                      <a:pt x="3275" y="1395"/>
                    </a:cubicBezTo>
                    <a:cubicBezTo>
                      <a:pt x="3198" y="757"/>
                      <a:pt x="2742" y="230"/>
                      <a:pt x="2123" y="58"/>
                    </a:cubicBezTo>
                    <a:cubicBezTo>
                      <a:pt x="1983" y="20"/>
                      <a:pt x="1840" y="1"/>
                      <a:pt x="1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3550225" y="4896200"/>
                <a:ext cx="48650" cy="43150"/>
              </a:xfrm>
              <a:custGeom>
                <a:avLst/>
                <a:gdLst/>
                <a:ahLst/>
                <a:cxnLst/>
                <a:rect l="l" t="t" r="r" b="b"/>
                <a:pathLst>
                  <a:path w="1946" h="1726" extrusionOk="0">
                    <a:moveTo>
                      <a:pt x="973" y="0"/>
                    </a:moveTo>
                    <a:cubicBezTo>
                      <a:pt x="877" y="0"/>
                      <a:pt x="780" y="16"/>
                      <a:pt x="685" y="50"/>
                    </a:cubicBezTo>
                    <a:cubicBezTo>
                      <a:pt x="236" y="210"/>
                      <a:pt x="0" y="702"/>
                      <a:pt x="160" y="1151"/>
                    </a:cubicBezTo>
                    <a:cubicBezTo>
                      <a:pt x="286" y="1505"/>
                      <a:pt x="617" y="1726"/>
                      <a:pt x="972" y="1726"/>
                    </a:cubicBezTo>
                    <a:cubicBezTo>
                      <a:pt x="1068" y="1726"/>
                      <a:pt x="1165" y="1710"/>
                      <a:pt x="1261" y="1676"/>
                    </a:cubicBezTo>
                    <a:cubicBezTo>
                      <a:pt x="1710" y="1516"/>
                      <a:pt x="1945" y="1024"/>
                      <a:pt x="1785" y="575"/>
                    </a:cubicBezTo>
                    <a:cubicBezTo>
                      <a:pt x="1660" y="221"/>
                      <a:pt x="1328" y="0"/>
                      <a:pt x="9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3592425" y="4998950"/>
                <a:ext cx="83875" cy="79425"/>
              </a:xfrm>
              <a:custGeom>
                <a:avLst/>
                <a:gdLst/>
                <a:ahLst/>
                <a:cxnLst/>
                <a:rect l="l" t="t" r="r" b="b"/>
                <a:pathLst>
                  <a:path w="3355" h="3177" extrusionOk="0">
                    <a:moveTo>
                      <a:pt x="1700" y="284"/>
                    </a:moveTo>
                    <a:cubicBezTo>
                      <a:pt x="1985" y="284"/>
                      <a:pt x="2268" y="377"/>
                      <a:pt x="2502" y="560"/>
                    </a:cubicBezTo>
                    <a:cubicBezTo>
                      <a:pt x="2919" y="884"/>
                      <a:pt x="3098" y="1428"/>
                      <a:pt x="2956" y="1937"/>
                    </a:cubicBezTo>
                    <a:cubicBezTo>
                      <a:pt x="2816" y="2445"/>
                      <a:pt x="2383" y="2818"/>
                      <a:pt x="1858" y="2882"/>
                    </a:cubicBezTo>
                    <a:cubicBezTo>
                      <a:pt x="1805" y="2889"/>
                      <a:pt x="1751" y="2892"/>
                      <a:pt x="1698" y="2892"/>
                    </a:cubicBezTo>
                    <a:cubicBezTo>
                      <a:pt x="1233" y="2892"/>
                      <a:pt x="797" y="2643"/>
                      <a:pt x="564" y="2230"/>
                    </a:cubicBezTo>
                    <a:cubicBezTo>
                      <a:pt x="212" y="1602"/>
                      <a:pt x="432" y="808"/>
                      <a:pt x="1058" y="453"/>
                    </a:cubicBezTo>
                    <a:cubicBezTo>
                      <a:pt x="1258" y="340"/>
                      <a:pt x="1479" y="284"/>
                      <a:pt x="1700" y="284"/>
                    </a:cubicBezTo>
                    <a:close/>
                    <a:moveTo>
                      <a:pt x="1700" y="0"/>
                    </a:moveTo>
                    <a:cubicBezTo>
                      <a:pt x="1219" y="0"/>
                      <a:pt x="754" y="219"/>
                      <a:pt x="448" y="611"/>
                    </a:cubicBezTo>
                    <a:cubicBezTo>
                      <a:pt x="52" y="1117"/>
                      <a:pt x="1" y="1812"/>
                      <a:pt x="317" y="2371"/>
                    </a:cubicBezTo>
                    <a:cubicBezTo>
                      <a:pt x="610" y="2886"/>
                      <a:pt x="1147" y="3176"/>
                      <a:pt x="1701" y="3176"/>
                    </a:cubicBezTo>
                    <a:cubicBezTo>
                      <a:pt x="1966" y="3176"/>
                      <a:pt x="2235" y="3110"/>
                      <a:pt x="2483" y="2970"/>
                    </a:cubicBezTo>
                    <a:cubicBezTo>
                      <a:pt x="3042" y="2653"/>
                      <a:pt x="3355" y="2032"/>
                      <a:pt x="3276" y="1394"/>
                    </a:cubicBezTo>
                    <a:cubicBezTo>
                      <a:pt x="3197" y="757"/>
                      <a:pt x="2743" y="229"/>
                      <a:pt x="2123" y="58"/>
                    </a:cubicBezTo>
                    <a:cubicBezTo>
                      <a:pt x="1983" y="19"/>
                      <a:pt x="1841"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3610300" y="5017075"/>
                <a:ext cx="47725" cy="43150"/>
              </a:xfrm>
              <a:custGeom>
                <a:avLst/>
                <a:gdLst/>
                <a:ahLst/>
                <a:cxnLst/>
                <a:rect l="l" t="t" r="r" b="b"/>
                <a:pathLst>
                  <a:path w="1909" h="1726" extrusionOk="0">
                    <a:moveTo>
                      <a:pt x="986" y="1"/>
                    </a:moveTo>
                    <a:cubicBezTo>
                      <a:pt x="840" y="1"/>
                      <a:pt x="693" y="38"/>
                      <a:pt x="561" y="112"/>
                    </a:cubicBezTo>
                    <a:cubicBezTo>
                      <a:pt x="146" y="346"/>
                      <a:pt x="1" y="873"/>
                      <a:pt x="235" y="1287"/>
                    </a:cubicBezTo>
                    <a:cubicBezTo>
                      <a:pt x="388" y="1559"/>
                      <a:pt x="675" y="1725"/>
                      <a:pt x="983" y="1725"/>
                    </a:cubicBezTo>
                    <a:cubicBezTo>
                      <a:pt x="1018" y="1725"/>
                      <a:pt x="1054" y="1723"/>
                      <a:pt x="1090" y="1718"/>
                    </a:cubicBezTo>
                    <a:cubicBezTo>
                      <a:pt x="1436" y="1676"/>
                      <a:pt x="1723" y="1429"/>
                      <a:pt x="1817" y="1094"/>
                    </a:cubicBezTo>
                    <a:cubicBezTo>
                      <a:pt x="1909" y="758"/>
                      <a:pt x="1791" y="398"/>
                      <a:pt x="1516" y="183"/>
                    </a:cubicBezTo>
                    <a:cubicBezTo>
                      <a:pt x="1362" y="62"/>
                      <a:pt x="1174" y="1"/>
                      <a:pt x="9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116100" y="4199825"/>
                <a:ext cx="518850" cy="875950"/>
              </a:xfrm>
              <a:custGeom>
                <a:avLst/>
                <a:gdLst/>
                <a:ahLst/>
                <a:cxnLst/>
                <a:rect l="l" t="t" r="r" b="b"/>
                <a:pathLst>
                  <a:path w="20754" h="35038" fill="none" extrusionOk="0">
                    <a:moveTo>
                      <a:pt x="3453" y="1"/>
                    </a:moveTo>
                    <a:cubicBezTo>
                      <a:pt x="3453" y="1"/>
                      <a:pt x="1" y="1097"/>
                      <a:pt x="78" y="1804"/>
                    </a:cubicBezTo>
                    <a:cubicBezTo>
                      <a:pt x="158" y="2509"/>
                      <a:pt x="17654" y="34734"/>
                      <a:pt x="17954" y="34886"/>
                    </a:cubicBezTo>
                    <a:cubicBezTo>
                      <a:pt x="18255" y="35038"/>
                      <a:pt x="20753" y="33553"/>
                      <a:pt x="20753" y="33553"/>
                    </a:cubicBez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3182925" y="4322150"/>
                <a:ext cx="78025" cy="46850"/>
              </a:xfrm>
              <a:custGeom>
                <a:avLst/>
                <a:gdLst/>
                <a:ahLst/>
                <a:cxnLst/>
                <a:rect l="l" t="t" r="r" b="b"/>
                <a:pathLst>
                  <a:path w="3121" h="1874" fill="none" extrusionOk="0">
                    <a:moveTo>
                      <a:pt x="3121" y="0"/>
                    </a:moveTo>
                    <a:lnTo>
                      <a:pt x="1" y="1874"/>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245800" y="4436100"/>
                <a:ext cx="85700" cy="58125"/>
              </a:xfrm>
              <a:custGeom>
                <a:avLst/>
                <a:gdLst/>
                <a:ahLst/>
                <a:cxnLst/>
                <a:rect l="l" t="t" r="r" b="b"/>
                <a:pathLst>
                  <a:path w="3428" h="2325" fill="none" extrusionOk="0">
                    <a:moveTo>
                      <a:pt x="3427" y="0"/>
                    </a:moveTo>
                    <a:lnTo>
                      <a:pt x="1" y="2325"/>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306975" y="4556575"/>
                <a:ext cx="85200" cy="50400"/>
              </a:xfrm>
              <a:custGeom>
                <a:avLst/>
                <a:gdLst/>
                <a:ahLst/>
                <a:cxnLst/>
                <a:rect l="l" t="t" r="r" b="b"/>
                <a:pathLst>
                  <a:path w="3408" h="2016" fill="none" extrusionOk="0">
                    <a:moveTo>
                      <a:pt x="3408" y="1"/>
                    </a:moveTo>
                    <a:lnTo>
                      <a:pt x="1" y="2015"/>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3371625" y="4677125"/>
                <a:ext cx="81250" cy="48725"/>
              </a:xfrm>
              <a:custGeom>
                <a:avLst/>
                <a:gdLst/>
                <a:ahLst/>
                <a:cxnLst/>
                <a:rect l="l" t="t" r="r" b="b"/>
                <a:pathLst>
                  <a:path w="3250" h="1949" fill="none" extrusionOk="0">
                    <a:moveTo>
                      <a:pt x="3250" y="0"/>
                    </a:moveTo>
                    <a:lnTo>
                      <a:pt x="0" y="1948"/>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3432800" y="4797600"/>
                <a:ext cx="80775" cy="41000"/>
              </a:xfrm>
              <a:custGeom>
                <a:avLst/>
                <a:gdLst/>
                <a:ahLst/>
                <a:cxnLst/>
                <a:rect l="l" t="t" r="r" b="b"/>
                <a:pathLst>
                  <a:path w="3231" h="1640" fill="none" extrusionOk="0">
                    <a:moveTo>
                      <a:pt x="3230" y="1"/>
                    </a:moveTo>
                    <a:lnTo>
                      <a:pt x="0" y="1639"/>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3502600" y="4918100"/>
                <a:ext cx="71650" cy="39100"/>
              </a:xfrm>
              <a:custGeom>
                <a:avLst/>
                <a:gdLst/>
                <a:ahLst/>
                <a:cxnLst/>
                <a:rect l="l" t="t" r="r" b="b"/>
                <a:pathLst>
                  <a:path w="2866" h="1564" fill="none" extrusionOk="0">
                    <a:moveTo>
                      <a:pt x="2866" y="1"/>
                    </a:moveTo>
                    <a:lnTo>
                      <a:pt x="1" y="1563"/>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3742425" y="4874250"/>
                <a:ext cx="161825" cy="387125"/>
              </a:xfrm>
              <a:custGeom>
                <a:avLst/>
                <a:gdLst/>
                <a:ahLst/>
                <a:cxnLst/>
                <a:rect l="l" t="t" r="r" b="b"/>
                <a:pathLst>
                  <a:path w="6473" h="15485" fill="none" extrusionOk="0">
                    <a:moveTo>
                      <a:pt x="0" y="567"/>
                    </a:moveTo>
                    <a:lnTo>
                      <a:pt x="2896" y="0"/>
                    </a:lnTo>
                    <a:lnTo>
                      <a:pt x="6473" y="8587"/>
                    </a:lnTo>
                    <a:lnTo>
                      <a:pt x="1046" y="15484"/>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3279025" y="4857575"/>
                <a:ext cx="248250" cy="307225"/>
              </a:xfrm>
              <a:custGeom>
                <a:avLst/>
                <a:gdLst/>
                <a:ahLst/>
                <a:cxnLst/>
                <a:rect l="l" t="t" r="r" b="b"/>
                <a:pathLst>
                  <a:path w="9930" h="12289" fill="none" extrusionOk="0">
                    <a:moveTo>
                      <a:pt x="0" y="2914"/>
                    </a:moveTo>
                    <a:lnTo>
                      <a:pt x="2434" y="0"/>
                    </a:lnTo>
                    <a:lnTo>
                      <a:pt x="9930" y="10155"/>
                    </a:lnTo>
                    <a:lnTo>
                      <a:pt x="7725" y="12289"/>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3362225" y="4999200"/>
                <a:ext cx="74275" cy="61650"/>
              </a:xfrm>
              <a:custGeom>
                <a:avLst/>
                <a:gdLst/>
                <a:ahLst/>
                <a:cxnLst/>
                <a:rect l="l" t="t" r="r" b="b"/>
                <a:pathLst>
                  <a:path w="2971" h="2466" fill="none" extrusionOk="0">
                    <a:moveTo>
                      <a:pt x="2970" y="1"/>
                    </a:moveTo>
                    <a:lnTo>
                      <a:pt x="0" y="2466"/>
                    </a:lnTo>
                  </a:path>
                </a:pathLst>
              </a:custGeom>
              <a:noFill/>
              <a:ln w="19050" cap="flat" cmpd="sng">
                <a:solidFill>
                  <a:schemeClr val="accent5"/>
                </a:solidFill>
                <a:prstDash val="solid"/>
                <a:miter lim="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3514275" y="5243700"/>
                <a:ext cx="97475" cy="97475"/>
              </a:xfrm>
              <a:custGeom>
                <a:avLst/>
                <a:gdLst/>
                <a:ahLst/>
                <a:cxnLst/>
                <a:rect l="l" t="t" r="r" b="b"/>
                <a:pathLst>
                  <a:path w="3899" h="3899" extrusionOk="0">
                    <a:moveTo>
                      <a:pt x="846" y="1"/>
                    </a:moveTo>
                    <a:lnTo>
                      <a:pt x="870" y="1650"/>
                    </a:lnTo>
                    <a:lnTo>
                      <a:pt x="0" y="3053"/>
                    </a:lnTo>
                    <a:lnTo>
                      <a:pt x="1650" y="3029"/>
                    </a:lnTo>
                    <a:lnTo>
                      <a:pt x="3052" y="3899"/>
                    </a:lnTo>
                    <a:lnTo>
                      <a:pt x="3028" y="2249"/>
                    </a:lnTo>
                    <a:lnTo>
                      <a:pt x="3898" y="847"/>
                    </a:lnTo>
                    <a:lnTo>
                      <a:pt x="2247" y="871"/>
                    </a:lnTo>
                    <a:lnTo>
                      <a:pt x="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3608650" y="5136500"/>
                <a:ext cx="52675" cy="52675"/>
              </a:xfrm>
              <a:custGeom>
                <a:avLst/>
                <a:gdLst/>
                <a:ahLst/>
                <a:cxnLst/>
                <a:rect l="l" t="t" r="r" b="b"/>
                <a:pathLst>
                  <a:path w="2107" h="2107" extrusionOk="0">
                    <a:moveTo>
                      <a:pt x="457" y="0"/>
                    </a:moveTo>
                    <a:lnTo>
                      <a:pt x="470" y="891"/>
                    </a:lnTo>
                    <a:lnTo>
                      <a:pt x="1" y="1650"/>
                    </a:lnTo>
                    <a:lnTo>
                      <a:pt x="891" y="1635"/>
                    </a:lnTo>
                    <a:lnTo>
                      <a:pt x="1650" y="2107"/>
                    </a:lnTo>
                    <a:lnTo>
                      <a:pt x="1637" y="1214"/>
                    </a:lnTo>
                    <a:lnTo>
                      <a:pt x="2107" y="455"/>
                    </a:lnTo>
                    <a:lnTo>
                      <a:pt x="1214" y="470"/>
                    </a:ln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3127450" y="3995250"/>
                <a:ext cx="52675" cy="52675"/>
              </a:xfrm>
              <a:custGeom>
                <a:avLst/>
                <a:gdLst/>
                <a:ahLst/>
                <a:cxnLst/>
                <a:rect l="l" t="t" r="r" b="b"/>
                <a:pathLst>
                  <a:path w="2107" h="2107" extrusionOk="0">
                    <a:moveTo>
                      <a:pt x="457" y="0"/>
                    </a:moveTo>
                    <a:lnTo>
                      <a:pt x="470" y="893"/>
                    </a:lnTo>
                    <a:lnTo>
                      <a:pt x="0" y="1650"/>
                    </a:lnTo>
                    <a:lnTo>
                      <a:pt x="891" y="1637"/>
                    </a:lnTo>
                    <a:lnTo>
                      <a:pt x="1650" y="2107"/>
                    </a:lnTo>
                    <a:lnTo>
                      <a:pt x="1650" y="2107"/>
                    </a:lnTo>
                    <a:lnTo>
                      <a:pt x="1637" y="1216"/>
                    </a:lnTo>
                    <a:lnTo>
                      <a:pt x="2107" y="457"/>
                    </a:lnTo>
                    <a:lnTo>
                      <a:pt x="1214" y="470"/>
                    </a:ln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0" name="Google Shape;1790;p54"/>
          <p:cNvSpPr/>
          <p:nvPr/>
        </p:nvSpPr>
        <p:spPr>
          <a:xfrm rot="-218440">
            <a:off x="4687555" y="4128545"/>
            <a:ext cx="387157" cy="404182"/>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57033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5"/>
          <p:cNvSpPr txBox="1">
            <a:spLocks noGrp="1"/>
          </p:cNvSpPr>
          <p:nvPr>
            <p:ph type="title"/>
          </p:nvPr>
        </p:nvSpPr>
        <p:spPr>
          <a:xfrm>
            <a:off x="-1227747" y="2648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accent5"/>
                </a:solidFill>
                <a:latin typeface="+mj-lt"/>
              </a:rPr>
              <a:t>Nội Dung</a:t>
            </a:r>
            <a:endParaRPr b="1">
              <a:solidFill>
                <a:schemeClr val="accent5"/>
              </a:solidFill>
              <a:latin typeface="+mj-lt"/>
            </a:endParaRPr>
          </a:p>
        </p:txBody>
      </p:sp>
      <p:sp>
        <p:nvSpPr>
          <p:cNvPr id="988" name="Google Shape;988;p45"/>
          <p:cNvSpPr txBox="1">
            <a:spLocks noGrp="1"/>
          </p:cNvSpPr>
          <p:nvPr>
            <p:ph type="subTitle" idx="13"/>
          </p:nvPr>
        </p:nvSpPr>
        <p:spPr>
          <a:xfrm>
            <a:off x="5796667" y="1927858"/>
            <a:ext cx="2858903"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chemeClr val="accent5"/>
                </a:solidFill>
                <a:latin typeface="+mj-lt"/>
              </a:rPr>
              <a:t>Đặc điểm file XML</a:t>
            </a:r>
            <a:endParaRPr b="1">
              <a:solidFill>
                <a:schemeClr val="accent5"/>
              </a:solidFill>
              <a:latin typeface="+mj-lt"/>
            </a:endParaRPr>
          </a:p>
        </p:txBody>
      </p:sp>
      <p:sp>
        <p:nvSpPr>
          <p:cNvPr id="993" name="Google Shape;993;p45"/>
          <p:cNvSpPr txBox="1">
            <a:spLocks noGrp="1"/>
          </p:cNvSpPr>
          <p:nvPr>
            <p:ph type="subTitle" idx="9"/>
          </p:nvPr>
        </p:nvSpPr>
        <p:spPr>
          <a:xfrm>
            <a:off x="1774714" y="1896675"/>
            <a:ext cx="2393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chemeClr val="accent5"/>
                </a:solidFill>
                <a:latin typeface="+mj-lt"/>
              </a:rPr>
              <a:t>XML là gì?</a:t>
            </a:r>
            <a:endParaRPr b="1">
              <a:solidFill>
                <a:schemeClr val="accent5"/>
              </a:solidFill>
              <a:latin typeface="+mj-lt"/>
            </a:endParaRPr>
          </a:p>
        </p:txBody>
      </p:sp>
      <p:sp>
        <p:nvSpPr>
          <p:cNvPr id="994" name="Google Shape;994;p45"/>
          <p:cNvSpPr txBox="1">
            <a:spLocks noGrp="1"/>
          </p:cNvSpPr>
          <p:nvPr>
            <p:ph type="title" idx="5"/>
          </p:nvPr>
        </p:nvSpPr>
        <p:spPr>
          <a:xfrm>
            <a:off x="885755" y="1624275"/>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
        <p:nvSpPr>
          <p:cNvPr id="996" name="Google Shape;996;p45"/>
          <p:cNvSpPr txBox="1">
            <a:spLocks noGrp="1"/>
          </p:cNvSpPr>
          <p:nvPr>
            <p:ph type="title" idx="7"/>
          </p:nvPr>
        </p:nvSpPr>
        <p:spPr>
          <a:xfrm>
            <a:off x="4901243" y="1624283"/>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02</a:t>
            </a:r>
            <a:endParaRPr>
              <a:latin typeface="+mj-lt"/>
            </a:endParaRPr>
          </a:p>
        </p:txBody>
      </p:sp>
      <p:sp>
        <p:nvSpPr>
          <p:cNvPr id="997" name="Google Shape;997;p45"/>
          <p:cNvSpPr txBox="1">
            <a:spLocks noGrp="1"/>
          </p:cNvSpPr>
          <p:nvPr>
            <p:ph type="title" idx="8"/>
          </p:nvPr>
        </p:nvSpPr>
        <p:spPr>
          <a:xfrm>
            <a:off x="2172911" y="3457065"/>
            <a:ext cx="7347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a:t>
            </a:r>
            <a:r>
              <a:rPr lang="vi-VN">
                <a:latin typeface="+mj-lt"/>
              </a:rPr>
              <a:t>3</a:t>
            </a:r>
            <a:endParaRPr>
              <a:latin typeface="+mj-lt"/>
            </a:endParaRPr>
          </a:p>
        </p:txBody>
      </p:sp>
      <p:sp>
        <p:nvSpPr>
          <p:cNvPr id="999" name="Google Shape;999;p45"/>
          <p:cNvSpPr txBox="1">
            <a:spLocks noGrp="1"/>
          </p:cNvSpPr>
          <p:nvPr>
            <p:ph type="subTitle" idx="15"/>
          </p:nvPr>
        </p:nvSpPr>
        <p:spPr>
          <a:xfrm>
            <a:off x="3129342" y="3827011"/>
            <a:ext cx="528065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chemeClr val="accent5"/>
                </a:solidFill>
                <a:latin typeface="+mj-lt"/>
              </a:rPr>
              <a:t>Ví dụ đọc file XML và hiển thị lên trang</a:t>
            </a:r>
            <a:endParaRPr b="1">
              <a:solidFill>
                <a:schemeClr val="accent5"/>
              </a:solidFill>
              <a:latin typeface="+mj-lt"/>
            </a:endParaRPr>
          </a:p>
        </p:txBody>
      </p:sp>
      <p:sp>
        <p:nvSpPr>
          <p:cNvPr id="1000" name="Google Shape;1000;p45"/>
          <p:cNvSpPr/>
          <p:nvPr/>
        </p:nvSpPr>
        <p:spPr>
          <a:xfrm rot="1033038" flipH="1">
            <a:off x="1097621" y="483708"/>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1" name="Google Shape;1001;p45"/>
          <p:cNvSpPr/>
          <p:nvPr/>
        </p:nvSpPr>
        <p:spPr>
          <a:xfrm>
            <a:off x="8220157" y="44866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2" name="Google Shape;1002;p45"/>
          <p:cNvSpPr/>
          <p:nvPr/>
        </p:nvSpPr>
        <p:spPr>
          <a:xfrm>
            <a:off x="8387239" y="831689"/>
            <a:ext cx="312749" cy="312692"/>
          </a:xfrm>
          <a:custGeom>
            <a:avLst/>
            <a:gdLst/>
            <a:ahLst/>
            <a:cxnLst/>
            <a:rect l="l" t="t" r="r" b="b"/>
            <a:pathLst>
              <a:path w="5503" h="5502" extrusionOk="0">
                <a:moveTo>
                  <a:pt x="2752" y="1"/>
                </a:moveTo>
                <a:lnTo>
                  <a:pt x="1779" y="1778"/>
                </a:lnTo>
                <a:lnTo>
                  <a:pt x="1" y="2751"/>
                </a:lnTo>
                <a:lnTo>
                  <a:pt x="1779" y="3723"/>
                </a:lnTo>
                <a:lnTo>
                  <a:pt x="2752" y="5502"/>
                </a:lnTo>
                <a:lnTo>
                  <a:pt x="3725" y="3723"/>
                </a:lnTo>
                <a:lnTo>
                  <a:pt x="5503" y="2751"/>
                </a:lnTo>
                <a:lnTo>
                  <a:pt x="3725" y="1778"/>
                </a:lnTo>
                <a:lnTo>
                  <a:pt x="27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3" name="Google Shape;1003;p45"/>
          <p:cNvSpPr/>
          <p:nvPr/>
        </p:nvSpPr>
        <p:spPr>
          <a:xfrm>
            <a:off x="7998119" y="90451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4" name="Google Shape;1004;p45"/>
          <p:cNvSpPr/>
          <p:nvPr/>
        </p:nvSpPr>
        <p:spPr>
          <a:xfrm>
            <a:off x="1046469" y="977340"/>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5" name="Google Shape;1005;p45"/>
          <p:cNvSpPr/>
          <p:nvPr/>
        </p:nvSpPr>
        <p:spPr>
          <a:xfrm>
            <a:off x="828294" y="146165"/>
            <a:ext cx="167088" cy="167031"/>
          </a:xfrm>
          <a:custGeom>
            <a:avLst/>
            <a:gdLst/>
            <a:ahLst/>
            <a:cxnLst/>
            <a:rect l="l" t="t" r="r" b="b"/>
            <a:pathLst>
              <a:path w="2940" h="2939" extrusionOk="0">
                <a:moveTo>
                  <a:pt x="1469" y="0"/>
                </a:moveTo>
                <a:lnTo>
                  <a:pt x="950" y="951"/>
                </a:lnTo>
                <a:lnTo>
                  <a:pt x="1" y="1470"/>
                </a:lnTo>
                <a:lnTo>
                  <a:pt x="950" y="1989"/>
                </a:lnTo>
                <a:lnTo>
                  <a:pt x="1469" y="2938"/>
                </a:lnTo>
                <a:lnTo>
                  <a:pt x="1990" y="1989"/>
                </a:lnTo>
                <a:lnTo>
                  <a:pt x="2939" y="1470"/>
                </a:lnTo>
                <a:lnTo>
                  <a:pt x="1990" y="95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Tree>
    <p:extLst>
      <p:ext uri="{BB962C8B-B14F-4D97-AF65-F5344CB8AC3E}">
        <p14:creationId xmlns:p14="http://schemas.microsoft.com/office/powerpoint/2010/main" val="23297721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93">
                                            <p:txEl>
                                              <p:pRg st="0" end="0"/>
                                            </p:txEl>
                                          </p:spTgt>
                                        </p:tgtEl>
                                        <p:attrNameLst>
                                          <p:attrName>style.visibility</p:attrName>
                                        </p:attrNameLst>
                                      </p:cBhvr>
                                      <p:to>
                                        <p:strVal val="visible"/>
                                      </p:to>
                                    </p:set>
                                    <p:animEffect transition="in" filter="barn(inVertical)">
                                      <p:cBhvr>
                                        <p:cTn id="7" dur="500"/>
                                        <p:tgtEl>
                                          <p:spTgt spid="9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88">
                                            <p:txEl>
                                              <p:pRg st="0" end="0"/>
                                            </p:txEl>
                                          </p:spTgt>
                                        </p:tgtEl>
                                        <p:attrNameLst>
                                          <p:attrName>style.visibility</p:attrName>
                                        </p:attrNameLst>
                                      </p:cBhvr>
                                      <p:to>
                                        <p:strVal val="visible"/>
                                      </p:to>
                                    </p:set>
                                    <p:animEffect transition="in" filter="barn(inVertical)">
                                      <p:cBhvr>
                                        <p:cTn id="12" dur="500"/>
                                        <p:tgtEl>
                                          <p:spTgt spid="9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99">
                                            <p:txEl>
                                              <p:pRg st="0" end="0"/>
                                            </p:txEl>
                                          </p:spTgt>
                                        </p:tgtEl>
                                        <p:attrNameLst>
                                          <p:attrName>style.visibility</p:attrName>
                                        </p:attrNameLst>
                                      </p:cBhvr>
                                      <p:to>
                                        <p:strVal val="visible"/>
                                      </p:to>
                                    </p:set>
                                    <p:animEffect transition="in" filter="barn(inVertical)">
                                      <p:cBhvr>
                                        <p:cTn id="17" dur="500"/>
                                        <p:tgtEl>
                                          <p:spTgt spid="9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 grpId="0" build="p"/>
      <p:bldP spid="993" grpId="0" build="p"/>
      <p:bldP spid="99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4"/>
          <p:cNvSpPr txBox="1">
            <a:spLocks noGrp="1"/>
          </p:cNvSpPr>
          <p:nvPr>
            <p:ph type="title"/>
          </p:nvPr>
        </p:nvSpPr>
        <p:spPr>
          <a:xfrm>
            <a:off x="-1294653" y="38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Times New Roman" panose="02020603050405020304" pitchFamily="18" charset="0"/>
                <a:cs typeface="Times New Roman" panose="02020603050405020304" pitchFamily="18" charset="0"/>
              </a:rPr>
              <a:t>Khái niệm XML</a:t>
            </a:r>
            <a:r>
              <a:rPr lang="vi-VN" b="1">
                <a:solidFill>
                  <a:schemeClr val="accent5"/>
                </a:solidFill>
                <a:latin typeface="Times New Roman" panose="02020603050405020304" pitchFamily="18" charset="0"/>
                <a:cs typeface="Times New Roman" panose="02020603050405020304" pitchFamily="18" charset="0"/>
              </a:rPr>
              <a:t> ?</a:t>
            </a:r>
            <a:endParaRPr b="1">
              <a:solidFill>
                <a:schemeClr val="accent5"/>
              </a:solidFill>
              <a:latin typeface="Times New Roman" panose="02020603050405020304" pitchFamily="18" charset="0"/>
              <a:cs typeface="Times New Roman" panose="02020603050405020304" pitchFamily="18" charset="0"/>
            </a:endParaRPr>
          </a:p>
        </p:txBody>
      </p:sp>
      <p:sp>
        <p:nvSpPr>
          <p:cNvPr id="977" name="Google Shape;977;p44"/>
          <p:cNvSpPr/>
          <p:nvPr/>
        </p:nvSpPr>
        <p:spPr>
          <a:xfrm rot="1033038" flipH="1">
            <a:off x="8102183" y="624795"/>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Times New Roman" panose="02020603050405020304" pitchFamily="18" charset="0"/>
              <a:cs typeface="Times New Roman" panose="02020603050405020304" pitchFamily="18" charset="0"/>
            </a:endParaRPr>
          </a:p>
        </p:txBody>
      </p:sp>
      <p:grpSp>
        <p:nvGrpSpPr>
          <p:cNvPr id="978" name="Google Shape;978;p44"/>
          <p:cNvGrpSpPr/>
          <p:nvPr/>
        </p:nvGrpSpPr>
        <p:grpSpPr>
          <a:xfrm rot="5400000">
            <a:off x="4130750" y="4228178"/>
            <a:ext cx="232730" cy="523906"/>
            <a:chOff x="122875" y="1903278"/>
            <a:chExt cx="232730" cy="523906"/>
          </a:xfrm>
        </p:grpSpPr>
        <p:grpSp>
          <p:nvGrpSpPr>
            <p:cNvPr id="979" name="Google Shape;979;p44"/>
            <p:cNvGrpSpPr/>
            <p:nvPr/>
          </p:nvGrpSpPr>
          <p:grpSpPr>
            <a:xfrm>
              <a:off x="122875" y="2073117"/>
              <a:ext cx="232729" cy="354067"/>
              <a:chOff x="465775" y="1254455"/>
              <a:chExt cx="232729" cy="354067"/>
            </a:xfrm>
          </p:grpSpPr>
          <p:sp>
            <p:nvSpPr>
              <p:cNvPr id="980" name="Google Shape;980;p44"/>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Times New Roman" panose="02020603050405020304" pitchFamily="18" charset="0"/>
                  <a:cs typeface="Times New Roman" panose="02020603050405020304" pitchFamily="18" charset="0"/>
                </a:endParaRPr>
              </a:p>
            </p:txBody>
          </p:sp>
          <p:sp>
            <p:nvSpPr>
              <p:cNvPr id="981" name="Google Shape;981;p44"/>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Times New Roman" panose="02020603050405020304" pitchFamily="18" charset="0"/>
                  <a:cs typeface="Times New Roman" panose="02020603050405020304" pitchFamily="18" charset="0"/>
                </a:endParaRPr>
              </a:p>
            </p:txBody>
          </p:sp>
        </p:grpSp>
        <p:sp>
          <p:nvSpPr>
            <p:cNvPr id="982" name="Google Shape;982;p44"/>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18122999-EA61-3DAD-FF74-4340DB9646D7}"/>
              </a:ext>
            </a:extLst>
          </p:cNvPr>
          <p:cNvSpPr txBox="1"/>
          <p:nvPr/>
        </p:nvSpPr>
        <p:spPr>
          <a:xfrm>
            <a:off x="512956" y="1295362"/>
            <a:ext cx="8265418" cy="3077766"/>
          </a:xfrm>
          <a:prstGeom prst="rect">
            <a:avLst/>
          </a:prstGeom>
          <a:noFill/>
        </p:spPr>
        <p:txBody>
          <a:bodyPr wrap="square" rtlCol="0">
            <a:spAutoFit/>
          </a:bodyPr>
          <a:lstStyle/>
          <a:p>
            <a:pPr algn="just"/>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XML (Extensible Markup Language) là </a:t>
            </a:r>
            <a:r>
              <a:rPr lang="fr-FR" sz="1800" b="1">
                <a:solidFill>
                  <a:schemeClr val="accent3"/>
                </a:solidFill>
                <a:effectLst/>
                <a:latin typeface="Times New Roman" panose="02020603050405020304" pitchFamily="18" charset="0"/>
                <a:ea typeface="Arial" panose="020B0604020202020204" pitchFamily="34" charset="0"/>
                <a:cs typeface="Times New Roman" panose="02020603050405020304" pitchFamily="18" charset="0"/>
              </a:rPr>
              <a:t>ngôn ngữ đánh dấu mở rộng</a:t>
            </a:r>
            <a:r>
              <a:rPr lang="fr-FR" sz="1800">
                <a:solidFill>
                  <a:schemeClr val="accent3"/>
                </a:solidFill>
                <a:effectLst/>
                <a:latin typeface="Times New Roman" panose="02020603050405020304" pitchFamily="18" charset="0"/>
                <a:ea typeface="Arial" panose="020B0604020202020204" pitchFamily="34" charset="0"/>
                <a:cs typeface="Times New Roman" panose="02020603050405020304" pitchFamily="18" charset="0"/>
              </a:rPr>
              <a:t> </a:t>
            </a:r>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có chức năng truyền dữ liệu và mô tả nhiều loại dữ liệu khác nhau.</a:t>
            </a:r>
            <a:endParaRPr lang="vi-VN"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r>
              <a:rPr lang="vi-VN" sz="1800">
                <a:solidFill>
                  <a:schemeClr val="accent5"/>
                </a:solidFill>
                <a:latin typeface="Times New Roman" panose="02020603050405020304" pitchFamily="18" charset="0"/>
                <a:ea typeface="Arial" panose="020B0604020202020204" pitchFamily="34" charset="0"/>
                <a:cs typeface="Times New Roman" panose="02020603050405020304" pitchFamily="18" charset="0"/>
              </a:rPr>
              <a:t>Mục đích sử dụng</a:t>
            </a:r>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 chính của XML là </a:t>
            </a:r>
            <a:r>
              <a:rPr lang="fr-FR" sz="1800" b="1">
                <a:solidFill>
                  <a:schemeClr val="accent3"/>
                </a:solidFill>
                <a:effectLst/>
                <a:latin typeface="Times New Roman" panose="02020603050405020304" pitchFamily="18" charset="0"/>
                <a:ea typeface="Arial" panose="020B0604020202020204" pitchFamily="34" charset="0"/>
                <a:cs typeface="Times New Roman" panose="02020603050405020304" pitchFamily="18" charset="0"/>
              </a:rPr>
              <a:t>đơn giản hóa</a:t>
            </a:r>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 việc chia sẻ dữ liệu giữa các nền tảng và các hệ thống được kết nối thông qua mạng Internet hay nói cách khác là dùng để </a:t>
            </a:r>
            <a:r>
              <a:rPr lang="vi-VN"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xác định cú pháp mã hóa tài liệu cho con người và máy móc có thể đọc. </a:t>
            </a:r>
          </a:p>
          <a:p>
            <a:pPr algn="just"/>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XML dùng để </a:t>
            </a:r>
            <a:r>
              <a:rPr lang="fr-FR" sz="1800" b="1">
                <a:solidFill>
                  <a:schemeClr val="accent3"/>
                </a:solidFill>
                <a:effectLst/>
                <a:latin typeface="Times New Roman" panose="02020603050405020304" pitchFamily="18" charset="0"/>
                <a:ea typeface="Arial" panose="020B0604020202020204" pitchFamily="34" charset="0"/>
                <a:cs typeface="Times New Roman" panose="02020603050405020304" pitchFamily="18" charset="0"/>
              </a:rPr>
              <a:t>cấu trúc, lưu trữ </a:t>
            </a:r>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và trong trao đổi dữ liệu giữa các ứng dụng và lưu trữ dữ liệu. Ví dụ khi ta xây dựng một ứng dụng bằng PHP và một ứng dụng bằng JAVA thì hai ngôn ngữ này không thể hiểu nhau, vì vậy ta sẽ sử dụng XML để trao đổi dữ liệu. Chính vì vậy, XML có tác dụng rất lớn trong việc </a:t>
            </a:r>
            <a:r>
              <a:rPr lang="fr-FR" sz="1800" b="1">
                <a:solidFill>
                  <a:schemeClr val="accent3"/>
                </a:solidFill>
                <a:effectLst/>
                <a:latin typeface="Times New Roman" panose="02020603050405020304" pitchFamily="18" charset="0"/>
                <a:ea typeface="Arial" panose="020B0604020202020204" pitchFamily="34" charset="0"/>
                <a:cs typeface="Times New Roman" panose="02020603050405020304" pitchFamily="18" charset="0"/>
              </a:rPr>
              <a:t>chia sẻ, trao đổi dữ liệu</a:t>
            </a:r>
            <a:r>
              <a:rPr lang="fr-FR"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 giữa các hệ thống.</a:t>
            </a:r>
            <a:endParaRPr lang="vi-VN"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endParaRPr lang="vi-VN">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5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4"/>
          <p:cNvSpPr txBox="1">
            <a:spLocks noGrp="1"/>
          </p:cNvSpPr>
          <p:nvPr>
            <p:ph type="title"/>
          </p:nvPr>
        </p:nvSpPr>
        <p:spPr>
          <a:xfrm>
            <a:off x="-1599454" y="38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accent5"/>
                </a:solidFill>
                <a:latin typeface="Times New Roman" panose="02020603050405020304" pitchFamily="18" charset="0"/>
                <a:cs typeface="Times New Roman" panose="02020603050405020304" pitchFamily="18" charset="0"/>
              </a:rPr>
              <a:t>Đặc điểm XML</a:t>
            </a:r>
            <a:endParaRPr b="1">
              <a:solidFill>
                <a:schemeClr val="accent5"/>
              </a:solidFill>
              <a:latin typeface="Times New Roman" panose="02020603050405020304" pitchFamily="18" charset="0"/>
              <a:cs typeface="Times New Roman" panose="02020603050405020304" pitchFamily="18" charset="0"/>
            </a:endParaRPr>
          </a:p>
        </p:txBody>
      </p:sp>
      <p:sp>
        <p:nvSpPr>
          <p:cNvPr id="977" name="Google Shape;977;p44"/>
          <p:cNvSpPr/>
          <p:nvPr/>
        </p:nvSpPr>
        <p:spPr>
          <a:xfrm rot="1033038" flipH="1">
            <a:off x="8102183" y="624795"/>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978" name="Google Shape;978;p44"/>
          <p:cNvGrpSpPr/>
          <p:nvPr/>
        </p:nvGrpSpPr>
        <p:grpSpPr>
          <a:xfrm rot="5400000">
            <a:off x="4130750" y="4228178"/>
            <a:ext cx="232730" cy="523906"/>
            <a:chOff x="122875" y="1903278"/>
            <a:chExt cx="232730" cy="523906"/>
          </a:xfrm>
        </p:grpSpPr>
        <p:grpSp>
          <p:nvGrpSpPr>
            <p:cNvPr id="979" name="Google Shape;979;p44"/>
            <p:cNvGrpSpPr/>
            <p:nvPr/>
          </p:nvGrpSpPr>
          <p:grpSpPr>
            <a:xfrm>
              <a:off x="122875" y="2073117"/>
              <a:ext cx="232729" cy="354067"/>
              <a:chOff x="465775" y="1254455"/>
              <a:chExt cx="232729" cy="354067"/>
            </a:xfrm>
          </p:grpSpPr>
          <p:sp>
            <p:nvSpPr>
              <p:cNvPr id="980" name="Google Shape;980;p44"/>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1" name="Google Shape;981;p44"/>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982" name="Google Shape;982;p44"/>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18122999-EA61-3DAD-FF74-4340DB9646D7}"/>
              </a:ext>
            </a:extLst>
          </p:cNvPr>
          <p:cNvSpPr txBox="1"/>
          <p:nvPr/>
        </p:nvSpPr>
        <p:spPr>
          <a:xfrm>
            <a:off x="1528307" y="1415125"/>
            <a:ext cx="6249617" cy="1704569"/>
          </a:xfrm>
          <a:prstGeom prst="rect">
            <a:avLst/>
          </a:prstGeom>
          <a:noFill/>
        </p:spPr>
        <p:txBody>
          <a:bodyPr wrap="square" rtlCol="0">
            <a:spAutoFit/>
          </a:bodyPr>
          <a:lstStyle/>
          <a:p>
            <a:pPr marL="342900" marR="0" lvl="0" indent="-342900" algn="just">
              <a:lnSpc>
                <a:spcPct val="150000"/>
              </a:lnSpc>
              <a:spcBef>
                <a:spcPts val="0"/>
              </a:spcBef>
              <a:spcAft>
                <a:spcPts val="0"/>
              </a:spcAft>
              <a:buFont typeface="Wingdings" panose="05000000000000000000" pitchFamily="2" charset="2"/>
              <a:buChar char="q"/>
            </a:pPr>
            <a:r>
              <a:rPr lang="vi-VN"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File XML thường rất dài, tuy là một file văn bản nhưng XML không dùng để đọc mà cần có phần mềm hỗ trợ đọc.</a:t>
            </a:r>
            <a:endParaRPr lang="vi-VN" sz="1800">
              <a:solidFill>
                <a:schemeClr val="accent5"/>
              </a:solidFill>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q"/>
            </a:pPr>
            <a:r>
              <a:rPr lang="vi-VN"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XML được dùng cho dữ liệu có cấu trúc </a:t>
            </a:r>
          </a:p>
          <a:p>
            <a:pPr marL="342900" marR="0" lvl="0" indent="-342900" algn="just">
              <a:lnSpc>
                <a:spcPct val="150000"/>
              </a:lnSpc>
              <a:spcBef>
                <a:spcPts val="0"/>
              </a:spcBef>
              <a:spcAft>
                <a:spcPts val="0"/>
              </a:spcAft>
              <a:buFont typeface="Wingdings" panose="05000000000000000000" pitchFamily="2" charset="2"/>
              <a:buChar char="q"/>
            </a:pPr>
            <a:r>
              <a:rPr lang="vi-VN" sz="1800">
                <a:solidFill>
                  <a:schemeClr val="accent5"/>
                </a:solidFill>
                <a:latin typeface="Times New Roman" panose="02020603050405020304" pitchFamily="18" charset="0"/>
                <a:ea typeface="Arial" panose="020B0604020202020204" pitchFamily="34" charset="0"/>
                <a:cs typeface="Times New Roman" panose="02020603050405020304" pitchFamily="18" charset="0"/>
              </a:rPr>
              <a:t>F</a:t>
            </a:r>
            <a:r>
              <a:rPr lang="vi-VN" sz="18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ile XML là file khá giống với cấu trúc của file HTML.</a:t>
            </a:r>
            <a:endParaRPr lang="vi-VN">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28823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4"/>
          <p:cNvSpPr txBox="1">
            <a:spLocks noGrp="1"/>
          </p:cNvSpPr>
          <p:nvPr>
            <p:ph type="title"/>
          </p:nvPr>
        </p:nvSpPr>
        <p:spPr>
          <a:xfrm>
            <a:off x="-1710967" y="38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accent5"/>
                </a:solidFill>
                <a:latin typeface="+mj-lt"/>
                <a:cs typeface="Times New Roman" panose="02020603050405020304" pitchFamily="18" charset="0"/>
              </a:rPr>
              <a:t>Đặc điểm XML</a:t>
            </a:r>
            <a:endParaRPr b="1">
              <a:solidFill>
                <a:schemeClr val="accent5"/>
              </a:solidFill>
              <a:latin typeface="+mj-lt"/>
              <a:cs typeface="Times New Roman" panose="02020603050405020304" pitchFamily="18" charset="0"/>
            </a:endParaRPr>
          </a:p>
        </p:txBody>
      </p:sp>
      <p:sp>
        <p:nvSpPr>
          <p:cNvPr id="977" name="Google Shape;977;p44"/>
          <p:cNvSpPr/>
          <p:nvPr/>
        </p:nvSpPr>
        <p:spPr>
          <a:xfrm rot="1033038" flipH="1">
            <a:off x="8102183" y="624795"/>
            <a:ext cx="387154" cy="404180"/>
          </a:xfrm>
          <a:custGeom>
            <a:avLst/>
            <a:gdLst/>
            <a:ahLst/>
            <a:cxnLst/>
            <a:rect l="l" t="t" r="r" b="b"/>
            <a:pathLst>
              <a:path w="15486" h="16167" extrusionOk="0">
                <a:moveTo>
                  <a:pt x="3828" y="2851"/>
                </a:moveTo>
                <a:cubicBezTo>
                  <a:pt x="3840" y="2851"/>
                  <a:pt x="3847" y="2874"/>
                  <a:pt x="3806" y="2898"/>
                </a:cubicBezTo>
                <a:cubicBezTo>
                  <a:pt x="3806" y="2864"/>
                  <a:pt x="3818" y="2851"/>
                  <a:pt x="3828" y="2851"/>
                </a:cubicBezTo>
                <a:close/>
                <a:moveTo>
                  <a:pt x="10550" y="0"/>
                </a:moveTo>
                <a:cubicBezTo>
                  <a:pt x="9492" y="0"/>
                  <a:pt x="8349" y="287"/>
                  <a:pt x="7319" y="415"/>
                </a:cubicBezTo>
                <a:cubicBezTo>
                  <a:pt x="6018" y="577"/>
                  <a:pt x="4708" y="707"/>
                  <a:pt x="3410" y="905"/>
                </a:cubicBezTo>
                <a:cubicBezTo>
                  <a:pt x="2087" y="1106"/>
                  <a:pt x="1636" y="2028"/>
                  <a:pt x="1694" y="3277"/>
                </a:cubicBezTo>
                <a:cubicBezTo>
                  <a:pt x="1804" y="5651"/>
                  <a:pt x="1927" y="8025"/>
                  <a:pt x="2045" y="10398"/>
                </a:cubicBezTo>
                <a:cubicBezTo>
                  <a:pt x="859" y="10783"/>
                  <a:pt x="1" y="11897"/>
                  <a:pt x="1" y="13211"/>
                </a:cubicBezTo>
                <a:cubicBezTo>
                  <a:pt x="2" y="14844"/>
                  <a:pt x="1326" y="16166"/>
                  <a:pt x="2957" y="16166"/>
                </a:cubicBezTo>
                <a:cubicBezTo>
                  <a:pt x="2958" y="16166"/>
                  <a:pt x="2959" y="16166"/>
                  <a:pt x="2959" y="16166"/>
                </a:cubicBezTo>
                <a:cubicBezTo>
                  <a:pt x="4592" y="16165"/>
                  <a:pt x="5914" y="14841"/>
                  <a:pt x="5914" y="13209"/>
                </a:cubicBezTo>
                <a:cubicBezTo>
                  <a:pt x="5913" y="12021"/>
                  <a:pt x="5211" y="11000"/>
                  <a:pt x="4202" y="10531"/>
                </a:cubicBezTo>
                <a:lnTo>
                  <a:pt x="3878" y="3974"/>
                </a:lnTo>
                <a:cubicBezTo>
                  <a:pt x="3864" y="3709"/>
                  <a:pt x="3922" y="3262"/>
                  <a:pt x="3831" y="3003"/>
                </a:cubicBezTo>
                <a:lnTo>
                  <a:pt x="3831" y="3003"/>
                </a:lnTo>
                <a:cubicBezTo>
                  <a:pt x="3870" y="3005"/>
                  <a:pt x="3910" y="3006"/>
                  <a:pt x="3949" y="3006"/>
                </a:cubicBezTo>
                <a:cubicBezTo>
                  <a:pt x="4498" y="3006"/>
                  <a:pt x="5113" y="2839"/>
                  <a:pt x="5648" y="2772"/>
                </a:cubicBezTo>
                <a:lnTo>
                  <a:pt x="9410" y="2304"/>
                </a:lnTo>
                <a:cubicBezTo>
                  <a:pt x="9494" y="2293"/>
                  <a:pt x="10201" y="2244"/>
                  <a:pt x="10582" y="2201"/>
                </a:cubicBezTo>
                <a:cubicBezTo>
                  <a:pt x="10593" y="2271"/>
                  <a:pt x="10605" y="2338"/>
                  <a:pt x="10607" y="2364"/>
                </a:cubicBezTo>
                <a:cubicBezTo>
                  <a:pt x="10634" y="2692"/>
                  <a:pt x="10655" y="3022"/>
                  <a:pt x="10680" y="3352"/>
                </a:cubicBezTo>
                <a:lnTo>
                  <a:pt x="10949" y="7049"/>
                </a:lnTo>
                <a:cubicBezTo>
                  <a:pt x="10122" y="7573"/>
                  <a:pt x="9572" y="8494"/>
                  <a:pt x="9572" y="9546"/>
                </a:cubicBezTo>
                <a:cubicBezTo>
                  <a:pt x="9573" y="11178"/>
                  <a:pt x="10896" y="12501"/>
                  <a:pt x="12529" y="12501"/>
                </a:cubicBezTo>
                <a:cubicBezTo>
                  <a:pt x="12529" y="12501"/>
                  <a:pt x="12530" y="12501"/>
                  <a:pt x="12530" y="12501"/>
                </a:cubicBezTo>
                <a:cubicBezTo>
                  <a:pt x="14163" y="12500"/>
                  <a:pt x="15486" y="11176"/>
                  <a:pt x="15485" y="9543"/>
                </a:cubicBezTo>
                <a:cubicBezTo>
                  <a:pt x="15485" y="8095"/>
                  <a:pt x="14442" y="6894"/>
                  <a:pt x="13068" y="6639"/>
                </a:cubicBezTo>
                <a:cubicBezTo>
                  <a:pt x="13067" y="6627"/>
                  <a:pt x="13066" y="6612"/>
                  <a:pt x="13065" y="6598"/>
                </a:cubicBezTo>
                <a:cubicBezTo>
                  <a:pt x="12969" y="5280"/>
                  <a:pt x="12873" y="3963"/>
                  <a:pt x="12776" y="2646"/>
                </a:cubicBezTo>
                <a:cubicBezTo>
                  <a:pt x="12686" y="1393"/>
                  <a:pt x="12447" y="126"/>
                  <a:pt x="10934" y="14"/>
                </a:cubicBezTo>
                <a:cubicBezTo>
                  <a:pt x="10808" y="4"/>
                  <a:pt x="10680"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j-lt"/>
              <a:cs typeface="Times New Roman" panose="02020603050405020304" pitchFamily="18" charset="0"/>
            </a:endParaRPr>
          </a:p>
        </p:txBody>
      </p:sp>
      <p:grpSp>
        <p:nvGrpSpPr>
          <p:cNvPr id="978" name="Google Shape;978;p44"/>
          <p:cNvGrpSpPr/>
          <p:nvPr/>
        </p:nvGrpSpPr>
        <p:grpSpPr>
          <a:xfrm rot="5400000">
            <a:off x="4130750" y="4228178"/>
            <a:ext cx="232730" cy="523906"/>
            <a:chOff x="122875" y="1903278"/>
            <a:chExt cx="232730" cy="523906"/>
          </a:xfrm>
        </p:grpSpPr>
        <p:grpSp>
          <p:nvGrpSpPr>
            <p:cNvPr id="979" name="Google Shape;979;p44"/>
            <p:cNvGrpSpPr/>
            <p:nvPr/>
          </p:nvGrpSpPr>
          <p:grpSpPr>
            <a:xfrm>
              <a:off x="122875" y="2073117"/>
              <a:ext cx="232729" cy="354067"/>
              <a:chOff x="465775" y="1254455"/>
              <a:chExt cx="232729" cy="354067"/>
            </a:xfrm>
          </p:grpSpPr>
          <p:sp>
            <p:nvSpPr>
              <p:cNvPr id="980" name="Google Shape;980;p44"/>
              <p:cNvSpPr/>
              <p:nvPr/>
            </p:nvSpPr>
            <p:spPr>
              <a:xfrm>
                <a:off x="465775" y="1254455"/>
                <a:ext cx="232729" cy="175897"/>
              </a:xfrm>
              <a:custGeom>
                <a:avLst/>
                <a:gdLst/>
                <a:ahLst/>
                <a:cxnLst/>
                <a:rect l="l" t="t" r="r" b="b"/>
                <a:pathLst>
                  <a:path w="4095" h="3095" extrusionOk="0">
                    <a:moveTo>
                      <a:pt x="1" y="1"/>
                    </a:moveTo>
                    <a:lnTo>
                      <a:pt x="1025" y="1547"/>
                    </a:lnTo>
                    <a:lnTo>
                      <a:pt x="2048" y="3094"/>
                    </a:lnTo>
                    <a:lnTo>
                      <a:pt x="3072" y="1547"/>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j-lt"/>
                  <a:cs typeface="Times New Roman" panose="02020603050405020304" pitchFamily="18" charset="0"/>
                </a:endParaRPr>
              </a:p>
            </p:txBody>
          </p:sp>
          <p:sp>
            <p:nvSpPr>
              <p:cNvPr id="981" name="Google Shape;981;p44"/>
              <p:cNvSpPr/>
              <p:nvPr/>
            </p:nvSpPr>
            <p:spPr>
              <a:xfrm>
                <a:off x="465775" y="143256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j-lt"/>
                  <a:cs typeface="Times New Roman" panose="02020603050405020304" pitchFamily="18" charset="0"/>
                </a:endParaRPr>
              </a:p>
            </p:txBody>
          </p:sp>
        </p:grpSp>
        <p:sp>
          <p:nvSpPr>
            <p:cNvPr id="982" name="Google Shape;982;p44"/>
            <p:cNvSpPr/>
            <p:nvPr/>
          </p:nvSpPr>
          <p:spPr>
            <a:xfrm>
              <a:off x="122876" y="1903278"/>
              <a:ext cx="232729" cy="175953"/>
            </a:xfrm>
            <a:custGeom>
              <a:avLst/>
              <a:gdLst/>
              <a:ahLst/>
              <a:cxnLst/>
              <a:rect l="l" t="t" r="r" b="b"/>
              <a:pathLst>
                <a:path w="4095" h="3096" extrusionOk="0">
                  <a:moveTo>
                    <a:pt x="1" y="1"/>
                  </a:moveTo>
                  <a:lnTo>
                    <a:pt x="1025" y="1548"/>
                  </a:lnTo>
                  <a:lnTo>
                    <a:pt x="2048" y="3095"/>
                  </a:lnTo>
                  <a:lnTo>
                    <a:pt x="3072" y="1548"/>
                  </a:lnTo>
                  <a:lnTo>
                    <a:pt x="4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j-lt"/>
                <a:cs typeface="Times New Roman" panose="02020603050405020304" pitchFamily="18" charset="0"/>
              </a:endParaRPr>
            </a:p>
          </p:txBody>
        </p:sp>
      </p:grpSp>
      <p:sp>
        <p:nvSpPr>
          <p:cNvPr id="6" name="Rectangle 2">
            <a:extLst>
              <a:ext uri="{FF2B5EF4-FFF2-40B4-BE49-F238E27FC236}">
                <a16:creationId xmlns:a16="http://schemas.microsoft.com/office/drawing/2014/main" id="{7E6C6203-88F3-9F60-2BA5-A0E2A27BCB4E}"/>
              </a:ext>
            </a:extLst>
          </p:cNvPr>
          <p:cNvSpPr>
            <a:spLocks noChangeArrowheads="1"/>
          </p:cNvSpPr>
          <p:nvPr/>
        </p:nvSpPr>
        <p:spPr bwMode="auto">
          <a:xfrm>
            <a:off x="1589552" y="840632"/>
            <a:ext cx="596489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1800" b="1" i="1" u="none" strike="noStrike" cap="none" normalizeH="0" baseline="0">
                <a:ln>
                  <a:noFill/>
                </a:ln>
                <a:solidFill>
                  <a:schemeClr val="accent5"/>
                </a:solidFill>
                <a:effectLst/>
                <a:latin typeface="+mj-lt"/>
                <a:ea typeface="Arial" panose="020B0604020202020204" pitchFamily="34" charset="0"/>
                <a:cs typeface="Times New Roman" panose="02020603050405020304" pitchFamily="18" charset="0"/>
              </a:rPr>
              <a:t>Giống nhau</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1800" b="1" i="1" u="none" strike="noStrike" cap="none" normalizeH="0" baseline="0">
              <a:ln>
                <a:noFill/>
              </a:ln>
              <a:solidFill>
                <a:schemeClr val="accent5"/>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vi-VN" sz="1600" b="0" i="0" u="none" strike="noStrike" cap="none" normalizeH="0" baseline="0">
                <a:ln>
                  <a:noFill/>
                </a:ln>
                <a:solidFill>
                  <a:schemeClr val="accent5"/>
                </a:solidFill>
                <a:effectLst/>
                <a:latin typeface="+mj-lt"/>
                <a:ea typeface="Arial" panose="020B0604020202020204" pitchFamily="34" charset="0"/>
                <a:cs typeface="Times New Roman" panose="02020603050405020304" pitchFamily="18" charset="0"/>
              </a:rPr>
              <a:t>XML và HTML giống nhau vì đều là các thẻ (tag). Ngoài ra thì XML và HTML đều được lưu sử dụng văn bản thuần túy và có thể được mở và đọc nội dung sử dụng phần mềm duyệt web.</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1600" b="0" i="0" u="none" strike="noStrike" cap="none" normalizeH="0" baseline="0">
              <a:ln>
                <a:noFill/>
              </a:ln>
              <a:solidFill>
                <a:schemeClr val="accent5"/>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vi-VN" sz="1800" b="1" i="1" u="none" strike="noStrike" cap="none" normalizeH="0" baseline="0">
                <a:ln>
                  <a:noFill/>
                </a:ln>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rPr>
              <a:t>Khác nhau</a:t>
            </a:r>
            <a:endParaRPr kumimoji="0" lang="en-US" altLang="vi-VN" sz="1800" b="0" i="1" u="none" strike="noStrike" cap="none" normalizeH="0" baseline="0">
              <a:ln>
                <a:noFill/>
              </a:ln>
              <a:solidFill>
                <a:schemeClr val="accent5"/>
              </a:solidFill>
              <a:effectLs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1D3F3230-B37A-6870-18A9-6B6E40E17E37}"/>
              </a:ext>
            </a:extLst>
          </p:cNvPr>
          <p:cNvGraphicFramePr>
            <a:graphicFrameLocks noGrp="1"/>
          </p:cNvGraphicFramePr>
          <p:nvPr/>
        </p:nvGraphicFramePr>
        <p:xfrm>
          <a:off x="1580112" y="2912484"/>
          <a:ext cx="6230897" cy="1748376"/>
        </p:xfrm>
        <a:graphic>
          <a:graphicData uri="http://schemas.openxmlformats.org/drawingml/2006/table">
            <a:tbl>
              <a:tblPr firstRow="1" firstCol="1" bandRow="1">
                <a:tableStyleId>{91C6E19F-1CA9-4F4B-9EBD-9BCDF05F65B3}</a:tableStyleId>
              </a:tblPr>
              <a:tblGrid>
                <a:gridCol w="2781228">
                  <a:extLst>
                    <a:ext uri="{9D8B030D-6E8A-4147-A177-3AD203B41FA5}">
                      <a16:colId xmlns:a16="http://schemas.microsoft.com/office/drawing/2014/main" val="1830778763"/>
                    </a:ext>
                  </a:extLst>
                </a:gridCol>
                <a:gridCol w="3449669">
                  <a:extLst>
                    <a:ext uri="{9D8B030D-6E8A-4147-A177-3AD203B41FA5}">
                      <a16:colId xmlns:a16="http://schemas.microsoft.com/office/drawing/2014/main" val="2479092114"/>
                    </a:ext>
                  </a:extLst>
                </a:gridCol>
              </a:tblGrid>
              <a:tr h="116837">
                <a:tc>
                  <a:txBody>
                    <a:bodyPr/>
                    <a:lstStyle/>
                    <a:p>
                      <a:pPr marL="91440" marR="0" algn="ctr">
                        <a:lnSpc>
                          <a:spcPct val="115000"/>
                        </a:lnSpc>
                        <a:spcBef>
                          <a:spcPts val="0"/>
                        </a:spcBef>
                        <a:spcAft>
                          <a:spcPts val="0"/>
                        </a:spcAft>
                      </a:pPr>
                      <a:r>
                        <a:rPr lang="en-US" sz="1600" b="1">
                          <a:solidFill>
                            <a:schemeClr val="accent5"/>
                          </a:solidFill>
                          <a:effectLst/>
                          <a:latin typeface="Times New Roman" panose="02020603050405020304" pitchFamily="18" charset="0"/>
                          <a:cs typeface="Times New Roman" panose="02020603050405020304" pitchFamily="18" charset="0"/>
                        </a:rPr>
                        <a:t>XML</a:t>
                      </a:r>
                      <a:endParaRPr lang="vi-VN" sz="1600" b="1">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91440" marR="0" algn="ctr">
                        <a:lnSpc>
                          <a:spcPct val="115000"/>
                        </a:lnSpc>
                        <a:spcBef>
                          <a:spcPts val="0"/>
                        </a:spcBef>
                        <a:spcAft>
                          <a:spcPts val="0"/>
                        </a:spcAft>
                      </a:pPr>
                      <a:r>
                        <a:rPr lang="en-US" sz="1600" b="1">
                          <a:solidFill>
                            <a:schemeClr val="accent5"/>
                          </a:solidFill>
                          <a:effectLst/>
                          <a:latin typeface="Times New Roman" panose="02020603050405020304" pitchFamily="18" charset="0"/>
                          <a:cs typeface="Times New Roman" panose="02020603050405020304" pitchFamily="18" charset="0"/>
                        </a:rPr>
                        <a:t>HTML</a:t>
                      </a:r>
                      <a:endParaRPr lang="vi-VN" sz="1600" b="1">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2166978"/>
                  </a:ext>
                </a:extLst>
              </a:tr>
              <a:tr h="873134">
                <a:tc>
                  <a:txBody>
                    <a:bodyPr/>
                    <a:lstStyle/>
                    <a:p>
                      <a:pPr marL="91440" marR="0" algn="just">
                        <a:lnSpc>
                          <a:spcPct val="115000"/>
                        </a:lnSpc>
                        <a:spcBef>
                          <a:spcPts val="0"/>
                        </a:spcBef>
                        <a:spcAft>
                          <a:spcPts val="0"/>
                        </a:spcAft>
                      </a:pPr>
                      <a:r>
                        <a:rPr lang="vi-VN" sz="1600">
                          <a:solidFill>
                            <a:schemeClr val="accent5"/>
                          </a:solidFill>
                          <a:effectLst/>
                          <a:latin typeface="Times New Roman" panose="02020603050405020304" pitchFamily="18" charset="0"/>
                          <a:cs typeface="Times New Roman" panose="02020603050405020304" pitchFamily="18" charset="0"/>
                        </a:rPr>
                        <a:t>XML cho phép người dùng tự định nghĩa và tự đánh dấu riêng.</a:t>
                      </a:r>
                      <a:endParaRPr lang="vi-VN" sz="16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91440" marR="0" algn="just">
                        <a:lnSpc>
                          <a:spcPct val="115000"/>
                        </a:lnSpc>
                        <a:spcBef>
                          <a:spcPts val="0"/>
                        </a:spcBef>
                        <a:spcAft>
                          <a:spcPts val="0"/>
                        </a:spcAft>
                      </a:pPr>
                      <a:r>
                        <a:rPr lang="vi-VN" sz="1600">
                          <a:solidFill>
                            <a:schemeClr val="accent5"/>
                          </a:solidFill>
                          <a:effectLst/>
                          <a:latin typeface="Times New Roman" panose="02020603050405020304" pitchFamily="18" charset="0"/>
                          <a:cs typeface="Times New Roman" panose="02020603050405020304" pitchFamily="18" charset="0"/>
                        </a:rPr>
                        <a:t>Được định nghĩa trước và người dùng phải tuân thủ.</a:t>
                      </a:r>
                      <a:endParaRPr lang="vi-VN" sz="16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2912121"/>
                  </a:ext>
                </a:extLst>
              </a:tr>
              <a:tr h="617305">
                <a:tc>
                  <a:txBody>
                    <a:bodyPr/>
                    <a:lstStyle/>
                    <a:p>
                      <a:pPr marL="91440" marR="0" algn="just">
                        <a:lnSpc>
                          <a:spcPct val="115000"/>
                        </a:lnSpc>
                        <a:spcBef>
                          <a:spcPts val="0"/>
                        </a:spcBef>
                        <a:spcAft>
                          <a:spcPts val="0"/>
                        </a:spcAft>
                      </a:pPr>
                      <a:r>
                        <a:rPr lang="vi-VN" sz="1600">
                          <a:solidFill>
                            <a:schemeClr val="accent5"/>
                          </a:solidFill>
                          <a:effectLst/>
                          <a:latin typeface="Times New Roman" panose="02020603050405020304" pitchFamily="18" charset="0"/>
                          <a:cs typeface="Times New Roman" panose="02020603050405020304" pitchFamily="18" charset="0"/>
                        </a:rPr>
                        <a:t>Được thiết kế để chuyển tải và lưu trữ dữ liệu.</a:t>
                      </a:r>
                      <a:endParaRPr lang="vi-VN" sz="16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91440" marR="0" algn="just">
                        <a:lnSpc>
                          <a:spcPct val="115000"/>
                        </a:lnSpc>
                        <a:spcBef>
                          <a:spcPts val="0"/>
                        </a:spcBef>
                        <a:spcAft>
                          <a:spcPts val="0"/>
                        </a:spcAft>
                      </a:pPr>
                      <a:r>
                        <a:rPr lang="vi-VN" sz="1600">
                          <a:solidFill>
                            <a:schemeClr val="accent5"/>
                          </a:solidFill>
                          <a:effectLst/>
                          <a:latin typeface="Times New Roman" panose="02020603050405020304" pitchFamily="18" charset="0"/>
                          <a:cs typeface="Times New Roman" panose="02020603050405020304" pitchFamily="18" charset="0"/>
                        </a:rPr>
                        <a:t>Được thiết kế để hiển thị dữ liệu.</a:t>
                      </a:r>
                      <a:endParaRPr lang="vi-VN" sz="1600">
                        <a:solidFill>
                          <a:schemeClr val="accent5"/>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6487882"/>
                  </a:ext>
                </a:extLst>
              </a:tr>
            </a:tbl>
          </a:graphicData>
        </a:graphic>
      </p:graphicFrame>
    </p:spTree>
    <p:extLst>
      <p:ext uri="{BB962C8B-B14F-4D97-AF65-F5344CB8AC3E}">
        <p14:creationId xmlns:p14="http://schemas.microsoft.com/office/powerpoint/2010/main" val="3103667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Let's Celebrate National Music in Our Schools Month by Slidesgo">
  <a:themeElements>
    <a:clrScheme name="Simple Light">
      <a:dk1>
        <a:srgbClr val="FFDB7C"/>
      </a:dk1>
      <a:lt1>
        <a:srgbClr val="55559E"/>
      </a:lt1>
      <a:dk2>
        <a:srgbClr val="151F38"/>
      </a:dk2>
      <a:lt2>
        <a:srgbClr val="8583F2"/>
      </a:lt2>
      <a:accent1>
        <a:srgbClr val="D2D1FC"/>
      </a:accent1>
      <a:accent2>
        <a:srgbClr val="EB93CB"/>
      </a:accent2>
      <a:accent3>
        <a:srgbClr val="F29360"/>
      </a:accent3>
      <a:accent4>
        <a:srgbClr val="FFF1D7"/>
      </a:accent4>
      <a:accent5>
        <a:srgbClr val="FFFFFF"/>
      </a:accent5>
      <a:accent6>
        <a:srgbClr val="FFFFFF"/>
      </a:accent6>
      <a:hlink>
        <a:srgbClr val="FFD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2094</Words>
  <Application>Microsoft Office PowerPoint</Application>
  <PresentationFormat>On-screen Show (16:9)</PresentationFormat>
  <Paragraphs>190</Paragraphs>
  <Slides>53</Slides>
  <Notes>48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Calibri</vt:lpstr>
      <vt:lpstr>Symbol</vt:lpstr>
      <vt:lpstr>Wingdings</vt:lpstr>
      <vt:lpstr>Fredoka One</vt:lpstr>
      <vt:lpstr>Consolas</vt:lpstr>
      <vt:lpstr>Bebas Neue</vt:lpstr>
      <vt:lpstr>Courier New</vt:lpstr>
      <vt:lpstr>Arial</vt:lpstr>
      <vt:lpstr>Nunito Light</vt:lpstr>
      <vt:lpstr>Roboto</vt:lpstr>
      <vt:lpstr>Poppins Medium</vt:lpstr>
      <vt:lpstr>Tahoma</vt:lpstr>
      <vt:lpstr>Times New Roman</vt:lpstr>
      <vt:lpstr>Let's Celebrate National Music in Our Schools Month by Slidesgo</vt:lpstr>
      <vt:lpstr>Xây Dựng Website Mua Bán Sách</vt:lpstr>
      <vt:lpstr>Phân Công Công Việc</vt:lpstr>
      <vt:lpstr>Nội Dung Trình Bày</vt:lpstr>
      <vt:lpstr>Tìm hiểu lý thuyết</vt:lpstr>
      <vt:lpstr>File XML Đọc dữ liệu XML hiển thị lên trang</vt:lpstr>
      <vt:lpstr>Nội Dung</vt:lpstr>
      <vt:lpstr>Khái niệm XML ?</vt:lpstr>
      <vt:lpstr>Đặc điểm XML</vt:lpstr>
      <vt:lpstr>Đặc điểm XML</vt:lpstr>
      <vt:lpstr>Cấu trúc XML</vt:lpstr>
      <vt:lpstr>Đọc file XML và hiển thị lên trang</vt:lpstr>
      <vt:lpstr>Ví dụ</vt:lpstr>
      <vt:lpstr>DOMDocument</vt:lpstr>
      <vt:lpstr>DOMDocument</vt:lpstr>
      <vt:lpstr>SimpleXML</vt:lpstr>
      <vt:lpstr>SimpleXML</vt:lpstr>
      <vt:lpstr>Kết Luận</vt:lpstr>
      <vt:lpstr>Lập Trình Hướng Đối Tượng, Kết hợp xử lý file text</vt:lpstr>
      <vt:lpstr>Khái niệm file text (txt)</vt:lpstr>
      <vt:lpstr>Ưu nhược điểm file text</vt:lpstr>
      <vt:lpstr>Hướng Đối Tượng Trong PHP</vt:lpstr>
      <vt:lpstr>Hướng đối tượng kết hợp file text trong PHP</vt:lpstr>
      <vt:lpstr>Hướng đối tượng kết hợp file text trong PHP</vt:lpstr>
      <vt:lpstr>PDO kết nối CSDL trong PHP</vt:lpstr>
      <vt:lpstr>PDO kết nối CSDL trong PHP</vt:lpstr>
      <vt:lpstr>Giới thiệu thư viện PDO</vt:lpstr>
      <vt:lpstr>Giới thiệu thư viện PDO</vt:lpstr>
      <vt:lpstr>Kết nối với csdl với PDO</vt:lpstr>
      <vt:lpstr>Kết nối với csdl với PDO</vt:lpstr>
      <vt:lpstr>Các loại "Đọc" dữ liệu từ csdl</vt:lpstr>
      <vt:lpstr>Kết nối với csdl với PDO</vt:lpstr>
      <vt:lpstr>Kết nối với csdl với PDO</vt:lpstr>
      <vt:lpstr>Codeigniter Framwork và MVC</vt:lpstr>
      <vt:lpstr>Codeigniter Framwork</vt:lpstr>
      <vt:lpstr>Codeigniter Framwork</vt:lpstr>
      <vt:lpstr>Codeigniter Framwork</vt:lpstr>
      <vt:lpstr>Codeigniter Framwork</vt:lpstr>
      <vt:lpstr>Codeigniter Framwork</vt:lpstr>
      <vt:lpstr>Mô hình MVC</vt:lpstr>
      <vt:lpstr>Các mô hình xây dựng</vt:lpstr>
      <vt:lpstr>Mô hình thực thể kết hợp</vt:lpstr>
      <vt:lpstr>Mô hình dữ liệu mức vật lý (PDM)</vt:lpstr>
      <vt:lpstr>Diagram website bán sách</vt:lpstr>
      <vt:lpstr>Hiện Thực Hệ Thống</vt:lpstr>
      <vt:lpstr>PowerPoint Presentation</vt:lpstr>
      <vt:lpstr>PowerPoint Presentation</vt:lpstr>
      <vt:lpstr>PowerPoint Presentation</vt:lpstr>
      <vt:lpstr>PowerPoint Presentation</vt:lpstr>
      <vt:lpstr>PowerPoint Presentation</vt:lpstr>
      <vt:lpstr>PowerPoint Presentation</vt:lpstr>
      <vt:lpstr>Các kỹ thuật mới</vt:lpstr>
      <vt:lpstr>PowerPoint Presentation</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Celebrate National Music in Our Schools Month</dc:title>
  <dc:creator>LinhPTA-PC</dc:creator>
  <cp:lastModifiedBy>TỐNG DUY TRƯỜNG ĐẠT</cp:lastModifiedBy>
  <cp:revision>67</cp:revision>
  <dcterms:modified xsi:type="dcterms:W3CDTF">2023-05-28T23:52:12Z</dcterms:modified>
</cp:coreProperties>
</file>